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  <p:sldMasterId id="2147483712" r:id="rId3"/>
  </p:sldMasterIdLst>
  <p:notesMasterIdLst>
    <p:notesMasterId r:id="rId67"/>
  </p:notesMasterIdLst>
  <p:handoutMasterIdLst>
    <p:handoutMasterId r:id="rId68"/>
  </p:handoutMasterIdLst>
  <p:sldIdLst>
    <p:sldId id="257" r:id="rId4"/>
    <p:sldId id="260" r:id="rId5"/>
    <p:sldId id="261" r:id="rId6"/>
    <p:sldId id="262" r:id="rId7"/>
    <p:sldId id="305" r:id="rId8"/>
    <p:sldId id="306" r:id="rId9"/>
    <p:sldId id="263" r:id="rId10"/>
    <p:sldId id="264" r:id="rId11"/>
    <p:sldId id="265" r:id="rId12"/>
    <p:sldId id="266" r:id="rId13"/>
    <p:sldId id="267" r:id="rId14"/>
    <p:sldId id="268" r:id="rId15"/>
    <p:sldId id="307" r:id="rId16"/>
    <p:sldId id="331" r:id="rId17"/>
    <p:sldId id="333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312" r:id="rId32"/>
    <p:sldId id="313" r:id="rId33"/>
    <p:sldId id="314" r:id="rId34"/>
    <p:sldId id="315" r:id="rId35"/>
    <p:sldId id="316" r:id="rId36"/>
    <p:sldId id="329" r:id="rId37"/>
    <p:sldId id="319" r:id="rId38"/>
    <p:sldId id="320" r:id="rId39"/>
    <p:sldId id="323" r:id="rId40"/>
    <p:sldId id="317" r:id="rId41"/>
    <p:sldId id="324" r:id="rId42"/>
    <p:sldId id="293" r:id="rId43"/>
    <p:sldId id="294" r:id="rId44"/>
    <p:sldId id="325" r:id="rId45"/>
    <p:sldId id="292" r:id="rId46"/>
    <p:sldId id="295" r:id="rId47"/>
    <p:sldId id="326" r:id="rId48"/>
    <p:sldId id="284" r:id="rId49"/>
    <p:sldId id="285" r:id="rId50"/>
    <p:sldId id="287" r:id="rId51"/>
    <p:sldId id="288" r:id="rId52"/>
    <p:sldId id="290" r:id="rId53"/>
    <p:sldId id="291" r:id="rId54"/>
    <p:sldId id="298" r:id="rId55"/>
    <p:sldId id="327" r:id="rId56"/>
    <p:sldId id="296" r:id="rId57"/>
    <p:sldId id="301" r:id="rId58"/>
    <p:sldId id="300" r:id="rId59"/>
    <p:sldId id="302" r:id="rId60"/>
    <p:sldId id="328" r:id="rId61"/>
    <p:sldId id="297" r:id="rId62"/>
    <p:sldId id="303" r:id="rId63"/>
    <p:sldId id="304" r:id="rId64"/>
    <p:sldId id="299" r:id="rId65"/>
    <p:sldId id="332" r:id="rId66"/>
  </p:sldIdLst>
  <p:sldSz cx="9144000" cy="5143500" type="screen16x9"/>
  <p:notesSz cx="6805613" cy="9944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04C8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84900" autoAdjust="0"/>
  </p:normalViewPr>
  <p:slideViewPr>
    <p:cSldViewPr>
      <p:cViewPr varScale="1">
        <p:scale>
          <a:sx n="143" d="100"/>
          <a:sy n="143" d="100"/>
        </p:scale>
        <p:origin x="-1086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2676" y="-90"/>
      </p:cViewPr>
      <p:guideLst>
        <p:guide orient="horz" pos="3132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AAF30B-7A56-44DD-9548-3D2D993C5AE1}" type="doc">
      <dgm:prSet loTypeId="urn:microsoft.com/office/officeart/2005/8/layout/hierarchy1" loCatId="hierarchy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81E18B7-AFA2-4942-A876-3210639914BA}">
      <dgm:prSet phldrT="[Text]"/>
      <dgm:spPr/>
      <dgm:t>
        <a:bodyPr/>
        <a:lstStyle/>
        <a:p>
          <a:r>
            <a:rPr lang="en-US" dirty="0" err="1" smtClean="0"/>
            <a:t>fvTenant</a:t>
          </a:r>
          <a:endParaRPr lang="en-US" dirty="0"/>
        </a:p>
      </dgm:t>
    </dgm:pt>
    <dgm:pt modelId="{7A737FE1-16C8-4000-A9F6-FCCB52AC3195}" type="parTrans" cxnId="{19F37541-F420-4263-ABB2-C163A4549FDB}">
      <dgm:prSet/>
      <dgm:spPr/>
      <dgm:t>
        <a:bodyPr/>
        <a:lstStyle/>
        <a:p>
          <a:endParaRPr lang="en-US"/>
        </a:p>
      </dgm:t>
    </dgm:pt>
    <dgm:pt modelId="{E97F08BE-44F1-445E-9E24-77E7162405DB}" type="sibTrans" cxnId="{19F37541-F420-4263-ABB2-C163A4549FDB}">
      <dgm:prSet/>
      <dgm:spPr/>
      <dgm:t>
        <a:bodyPr/>
        <a:lstStyle/>
        <a:p>
          <a:endParaRPr lang="en-US"/>
        </a:p>
      </dgm:t>
    </dgm:pt>
    <dgm:pt modelId="{5A09B315-AE07-4AFE-8B73-1D59981B25D3}">
      <dgm:prSet phldrT="[Text]"/>
      <dgm:spPr/>
      <dgm:t>
        <a:bodyPr/>
        <a:lstStyle/>
        <a:p>
          <a:r>
            <a:rPr lang="en-US" dirty="0" err="1" smtClean="0"/>
            <a:t>fvAp</a:t>
          </a:r>
          <a:endParaRPr lang="en-US" dirty="0"/>
        </a:p>
      </dgm:t>
    </dgm:pt>
    <dgm:pt modelId="{2D38597B-F953-4C20-951E-5AA44FCFA7D6}" type="parTrans" cxnId="{A8995495-7D07-48BD-88C7-42960AD93D33}">
      <dgm:prSet/>
      <dgm:spPr/>
      <dgm:t>
        <a:bodyPr/>
        <a:lstStyle/>
        <a:p>
          <a:endParaRPr lang="en-US"/>
        </a:p>
      </dgm:t>
    </dgm:pt>
    <dgm:pt modelId="{3922531B-2EB1-409C-8B98-B456DA643BCD}" type="sibTrans" cxnId="{A8995495-7D07-48BD-88C7-42960AD93D33}">
      <dgm:prSet/>
      <dgm:spPr/>
      <dgm:t>
        <a:bodyPr/>
        <a:lstStyle/>
        <a:p>
          <a:endParaRPr lang="en-US"/>
        </a:p>
      </dgm:t>
    </dgm:pt>
    <dgm:pt modelId="{3FB82781-5A3A-4593-B50E-3F132720C84C}">
      <dgm:prSet phldrT="[Text]"/>
      <dgm:spPr/>
      <dgm:t>
        <a:bodyPr/>
        <a:lstStyle/>
        <a:p>
          <a:r>
            <a:rPr lang="en-US" dirty="0" err="1" smtClean="0"/>
            <a:t>fvAEPg</a:t>
          </a:r>
          <a:endParaRPr lang="en-US" dirty="0"/>
        </a:p>
      </dgm:t>
    </dgm:pt>
    <dgm:pt modelId="{65D830C8-8388-4991-89A9-7516EF16E785}" type="parTrans" cxnId="{AB9776FB-3119-4752-9270-A3BC094B7F91}">
      <dgm:prSet/>
      <dgm:spPr/>
      <dgm:t>
        <a:bodyPr/>
        <a:lstStyle/>
        <a:p>
          <a:endParaRPr lang="en-US"/>
        </a:p>
      </dgm:t>
    </dgm:pt>
    <dgm:pt modelId="{ADAFA527-5D87-4165-B0BE-F46952D583CA}" type="sibTrans" cxnId="{AB9776FB-3119-4752-9270-A3BC094B7F91}">
      <dgm:prSet/>
      <dgm:spPr/>
      <dgm:t>
        <a:bodyPr/>
        <a:lstStyle/>
        <a:p>
          <a:endParaRPr lang="en-US"/>
        </a:p>
      </dgm:t>
    </dgm:pt>
    <dgm:pt modelId="{F9B25337-C44C-4C96-8581-29A26896E31E}">
      <dgm:prSet phldrT="[Text]"/>
      <dgm:spPr/>
      <dgm:t>
        <a:bodyPr/>
        <a:lstStyle/>
        <a:p>
          <a:r>
            <a:rPr lang="en-US" dirty="0" err="1" smtClean="0"/>
            <a:t>fvAEPg</a:t>
          </a:r>
          <a:endParaRPr lang="en-US" dirty="0"/>
        </a:p>
      </dgm:t>
    </dgm:pt>
    <dgm:pt modelId="{9333CFD7-22A4-4606-925F-54853EF0C6EC}" type="parTrans" cxnId="{4AC2793F-9217-49DB-9F6A-AF9A7E5909E8}">
      <dgm:prSet/>
      <dgm:spPr/>
      <dgm:t>
        <a:bodyPr/>
        <a:lstStyle/>
        <a:p>
          <a:endParaRPr lang="en-US"/>
        </a:p>
      </dgm:t>
    </dgm:pt>
    <dgm:pt modelId="{0684F78E-D1B7-4516-8A91-BE8C5376EA59}" type="sibTrans" cxnId="{4AC2793F-9217-49DB-9F6A-AF9A7E5909E8}">
      <dgm:prSet/>
      <dgm:spPr/>
      <dgm:t>
        <a:bodyPr/>
        <a:lstStyle/>
        <a:p>
          <a:endParaRPr lang="en-US"/>
        </a:p>
      </dgm:t>
    </dgm:pt>
    <dgm:pt modelId="{D50B7453-247F-4E3F-8D75-4AEF260D934C}">
      <dgm:prSet phldrT="[Text]"/>
      <dgm:spPr/>
      <dgm:t>
        <a:bodyPr/>
        <a:lstStyle/>
        <a:p>
          <a:r>
            <a:rPr lang="en-US" dirty="0" err="1" smtClean="0"/>
            <a:t>fvRsBd</a:t>
          </a:r>
          <a:endParaRPr lang="en-US" dirty="0"/>
        </a:p>
      </dgm:t>
    </dgm:pt>
    <dgm:pt modelId="{91538DB3-D732-4F18-83B4-0528F1C5885C}" type="parTrans" cxnId="{4B7955E8-8503-4BA8-9187-843F0A7D3DA5}">
      <dgm:prSet/>
      <dgm:spPr/>
      <dgm:t>
        <a:bodyPr/>
        <a:lstStyle/>
        <a:p>
          <a:endParaRPr lang="en-US"/>
        </a:p>
      </dgm:t>
    </dgm:pt>
    <dgm:pt modelId="{05FB323D-97F4-4F04-A8C3-927F80A570E8}" type="sibTrans" cxnId="{4B7955E8-8503-4BA8-9187-843F0A7D3DA5}">
      <dgm:prSet/>
      <dgm:spPr/>
      <dgm:t>
        <a:bodyPr/>
        <a:lstStyle/>
        <a:p>
          <a:endParaRPr lang="en-US"/>
        </a:p>
      </dgm:t>
    </dgm:pt>
    <dgm:pt modelId="{8467E97B-8E11-4C08-B468-BC00DAF8ACD0}">
      <dgm:prSet phldrT="[Text]"/>
      <dgm:spPr/>
      <dgm:t>
        <a:bodyPr/>
        <a:lstStyle/>
        <a:p>
          <a:r>
            <a:rPr lang="en-US" dirty="0" err="1" smtClean="0"/>
            <a:t>fvRsBd</a:t>
          </a:r>
          <a:endParaRPr lang="en-US" dirty="0"/>
        </a:p>
      </dgm:t>
    </dgm:pt>
    <dgm:pt modelId="{2FE4FA8A-4A5B-44DC-AC97-CA529CF9A9B5}" type="parTrans" cxnId="{AEC8F92B-BF77-4349-99FA-1E8EFA51F702}">
      <dgm:prSet/>
      <dgm:spPr/>
      <dgm:t>
        <a:bodyPr/>
        <a:lstStyle/>
        <a:p>
          <a:endParaRPr lang="en-US"/>
        </a:p>
      </dgm:t>
    </dgm:pt>
    <dgm:pt modelId="{E03BF64C-7E70-410C-A1D8-885375F85ACA}" type="sibTrans" cxnId="{AEC8F92B-BF77-4349-99FA-1E8EFA51F702}">
      <dgm:prSet/>
      <dgm:spPr/>
      <dgm:t>
        <a:bodyPr/>
        <a:lstStyle/>
        <a:p>
          <a:endParaRPr lang="en-US"/>
        </a:p>
      </dgm:t>
    </dgm:pt>
    <dgm:pt modelId="{F07E9FFD-F9B3-BA45-A78E-1EB088D5B565}">
      <dgm:prSet phldrT="[Text]"/>
      <dgm:spPr/>
      <dgm:t>
        <a:bodyPr/>
        <a:lstStyle/>
        <a:p>
          <a:r>
            <a:rPr lang="en-US" dirty="0" err="1" smtClean="0"/>
            <a:t>fvBD</a:t>
          </a:r>
          <a:endParaRPr lang="en-US" dirty="0"/>
        </a:p>
      </dgm:t>
    </dgm:pt>
    <dgm:pt modelId="{9216276B-4AC6-7641-8BC1-361CD652ED71}" type="parTrans" cxnId="{544CD709-3BB3-5E4E-8E64-46A49EB8D810}">
      <dgm:prSet/>
      <dgm:spPr/>
      <dgm:t>
        <a:bodyPr/>
        <a:lstStyle/>
        <a:p>
          <a:endParaRPr lang="en-US"/>
        </a:p>
      </dgm:t>
    </dgm:pt>
    <dgm:pt modelId="{7FDAD0D5-848A-4644-AE4E-73D96CB65CDF}" type="sibTrans" cxnId="{544CD709-3BB3-5E4E-8E64-46A49EB8D810}">
      <dgm:prSet/>
      <dgm:spPr/>
      <dgm:t>
        <a:bodyPr/>
        <a:lstStyle/>
        <a:p>
          <a:endParaRPr lang="en-US"/>
        </a:p>
      </dgm:t>
    </dgm:pt>
    <dgm:pt modelId="{EA9ABD46-F362-0543-94D7-6A30C5FECE10}">
      <dgm:prSet phldrT="[Text]"/>
      <dgm:spPr/>
      <dgm:t>
        <a:bodyPr/>
        <a:lstStyle/>
        <a:p>
          <a:r>
            <a:rPr lang="en-US" dirty="0" err="1" smtClean="0"/>
            <a:t>fvCtx</a:t>
          </a:r>
          <a:endParaRPr lang="en-US" dirty="0"/>
        </a:p>
      </dgm:t>
    </dgm:pt>
    <dgm:pt modelId="{D711B439-2559-234D-B286-F6847CED4238}" type="parTrans" cxnId="{856794BB-8422-9C47-9578-2C22BCF8F63E}">
      <dgm:prSet/>
      <dgm:spPr/>
      <dgm:t>
        <a:bodyPr/>
        <a:lstStyle/>
        <a:p>
          <a:endParaRPr lang="en-US"/>
        </a:p>
      </dgm:t>
    </dgm:pt>
    <dgm:pt modelId="{4E12801A-9DE4-144D-BE88-880D1E3200D0}" type="sibTrans" cxnId="{856794BB-8422-9C47-9578-2C22BCF8F63E}">
      <dgm:prSet/>
      <dgm:spPr/>
      <dgm:t>
        <a:bodyPr/>
        <a:lstStyle/>
        <a:p>
          <a:endParaRPr lang="en-US"/>
        </a:p>
      </dgm:t>
    </dgm:pt>
    <dgm:pt modelId="{C84FA68D-5E46-304E-8E9E-B7998291233C}">
      <dgm:prSet phldrT="[Text]"/>
      <dgm:spPr/>
      <dgm:t>
        <a:bodyPr/>
        <a:lstStyle/>
        <a:p>
          <a:r>
            <a:rPr lang="en-US" dirty="0" err="1" smtClean="0"/>
            <a:t>fvRsCtx</a:t>
          </a:r>
          <a:endParaRPr lang="en-US" dirty="0"/>
        </a:p>
      </dgm:t>
    </dgm:pt>
    <dgm:pt modelId="{0AC73E1B-4D63-0C40-A653-315642EE1A0F}" type="parTrans" cxnId="{FC513F94-1971-5E45-A985-AFD40F3E664D}">
      <dgm:prSet/>
      <dgm:spPr/>
      <dgm:t>
        <a:bodyPr/>
        <a:lstStyle/>
        <a:p>
          <a:endParaRPr lang="en-US"/>
        </a:p>
      </dgm:t>
    </dgm:pt>
    <dgm:pt modelId="{A5DEBE34-56B0-DD4C-8C6A-72A95EB7C1B6}" type="sibTrans" cxnId="{FC513F94-1971-5E45-A985-AFD40F3E664D}">
      <dgm:prSet/>
      <dgm:spPr/>
      <dgm:t>
        <a:bodyPr/>
        <a:lstStyle/>
        <a:p>
          <a:endParaRPr lang="en-US"/>
        </a:p>
      </dgm:t>
    </dgm:pt>
    <dgm:pt modelId="{87BFB7A3-24BB-4355-930E-3E4ABC8535CC}" type="pres">
      <dgm:prSet presAssocID="{0AAAF30B-7A56-44DD-9548-3D2D993C5AE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9C0991D-A0FE-46BF-B321-92AE7D4E64B6}" type="pres">
      <dgm:prSet presAssocID="{181E18B7-AFA2-4942-A876-3210639914BA}" presName="hierRoot1" presStyleCnt="0"/>
      <dgm:spPr/>
      <dgm:t>
        <a:bodyPr/>
        <a:lstStyle/>
        <a:p>
          <a:endParaRPr lang="fr-FR"/>
        </a:p>
      </dgm:t>
    </dgm:pt>
    <dgm:pt modelId="{1B59564F-AF00-49A1-A99F-717FCCE38415}" type="pres">
      <dgm:prSet presAssocID="{181E18B7-AFA2-4942-A876-3210639914BA}" presName="composite" presStyleCnt="0"/>
      <dgm:spPr/>
      <dgm:t>
        <a:bodyPr/>
        <a:lstStyle/>
        <a:p>
          <a:endParaRPr lang="fr-FR"/>
        </a:p>
      </dgm:t>
    </dgm:pt>
    <dgm:pt modelId="{433C69A2-920A-411F-9045-358D4EFC97ED}" type="pres">
      <dgm:prSet presAssocID="{181E18B7-AFA2-4942-A876-3210639914BA}" presName="background" presStyleLbl="node0" presStyleIdx="0" presStyleCnt="1"/>
      <dgm:spPr/>
      <dgm:t>
        <a:bodyPr/>
        <a:lstStyle/>
        <a:p>
          <a:endParaRPr lang="fr-FR"/>
        </a:p>
      </dgm:t>
    </dgm:pt>
    <dgm:pt modelId="{FA649363-C772-472A-BACB-BBA3BC575D1A}" type="pres">
      <dgm:prSet presAssocID="{181E18B7-AFA2-4942-A876-3210639914BA}" presName="text" presStyleLbl="fgAcc0" presStyleIdx="0" presStyleCnt="1" custLinFactNeighborX="399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D2F83F-A478-47CD-9644-96CA26A3A96C}" type="pres">
      <dgm:prSet presAssocID="{181E18B7-AFA2-4942-A876-3210639914BA}" presName="hierChild2" presStyleCnt="0"/>
      <dgm:spPr/>
      <dgm:t>
        <a:bodyPr/>
        <a:lstStyle/>
        <a:p>
          <a:endParaRPr lang="fr-FR"/>
        </a:p>
      </dgm:t>
    </dgm:pt>
    <dgm:pt modelId="{46BD18D9-7B29-4C4E-809A-9CD3E9209E4F}" type="pres">
      <dgm:prSet presAssocID="{2D38597B-F953-4C20-951E-5AA44FCFA7D6}" presName="Name10" presStyleLbl="parChTrans1D2" presStyleIdx="0" presStyleCnt="3"/>
      <dgm:spPr/>
      <dgm:t>
        <a:bodyPr/>
        <a:lstStyle/>
        <a:p>
          <a:endParaRPr lang="en-US"/>
        </a:p>
      </dgm:t>
    </dgm:pt>
    <dgm:pt modelId="{9C4A06B9-767B-41E9-A9D8-6A3435012629}" type="pres">
      <dgm:prSet presAssocID="{5A09B315-AE07-4AFE-8B73-1D59981B25D3}" presName="hierRoot2" presStyleCnt="0"/>
      <dgm:spPr/>
      <dgm:t>
        <a:bodyPr/>
        <a:lstStyle/>
        <a:p>
          <a:endParaRPr lang="fr-FR"/>
        </a:p>
      </dgm:t>
    </dgm:pt>
    <dgm:pt modelId="{99D9CA14-477C-42B5-8EA9-3CC770A377C9}" type="pres">
      <dgm:prSet presAssocID="{5A09B315-AE07-4AFE-8B73-1D59981B25D3}" presName="composite2" presStyleCnt="0"/>
      <dgm:spPr/>
      <dgm:t>
        <a:bodyPr/>
        <a:lstStyle/>
        <a:p>
          <a:endParaRPr lang="fr-FR"/>
        </a:p>
      </dgm:t>
    </dgm:pt>
    <dgm:pt modelId="{7BDADD55-5625-414E-B163-87E755FE05B8}" type="pres">
      <dgm:prSet presAssocID="{5A09B315-AE07-4AFE-8B73-1D59981B25D3}" presName="background2" presStyleLbl="node2" presStyleIdx="0" presStyleCnt="3"/>
      <dgm:spPr/>
      <dgm:t>
        <a:bodyPr/>
        <a:lstStyle/>
        <a:p>
          <a:endParaRPr lang="fr-FR"/>
        </a:p>
      </dgm:t>
    </dgm:pt>
    <dgm:pt modelId="{074E9F1C-45D9-400E-B671-59E2D278167C}" type="pres">
      <dgm:prSet presAssocID="{5A09B315-AE07-4AFE-8B73-1D59981B25D3}" presName="text2" presStyleLbl="fgAcc2" presStyleIdx="0" presStyleCnt="3" custLinFactNeighborX="44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1E53B4-84E3-4327-B2B1-3CB8F2E2ED12}" type="pres">
      <dgm:prSet presAssocID="{5A09B315-AE07-4AFE-8B73-1D59981B25D3}" presName="hierChild3" presStyleCnt="0"/>
      <dgm:spPr/>
      <dgm:t>
        <a:bodyPr/>
        <a:lstStyle/>
        <a:p>
          <a:endParaRPr lang="fr-FR"/>
        </a:p>
      </dgm:t>
    </dgm:pt>
    <dgm:pt modelId="{B8FD1F1F-BD35-42F1-8B9A-9BE75E07D0DF}" type="pres">
      <dgm:prSet presAssocID="{65D830C8-8388-4991-89A9-7516EF16E785}" presName="Name17" presStyleLbl="parChTrans1D3" presStyleIdx="0" presStyleCnt="3"/>
      <dgm:spPr/>
      <dgm:t>
        <a:bodyPr/>
        <a:lstStyle/>
        <a:p>
          <a:endParaRPr lang="en-US"/>
        </a:p>
      </dgm:t>
    </dgm:pt>
    <dgm:pt modelId="{301BF062-6565-40C6-A7AA-DA87F9C710F6}" type="pres">
      <dgm:prSet presAssocID="{3FB82781-5A3A-4593-B50E-3F132720C84C}" presName="hierRoot3" presStyleCnt="0"/>
      <dgm:spPr/>
      <dgm:t>
        <a:bodyPr/>
        <a:lstStyle/>
        <a:p>
          <a:endParaRPr lang="fr-FR"/>
        </a:p>
      </dgm:t>
    </dgm:pt>
    <dgm:pt modelId="{7FF9BE1C-2618-49DD-B72C-E864940F0E62}" type="pres">
      <dgm:prSet presAssocID="{3FB82781-5A3A-4593-B50E-3F132720C84C}" presName="composite3" presStyleCnt="0"/>
      <dgm:spPr/>
      <dgm:t>
        <a:bodyPr/>
        <a:lstStyle/>
        <a:p>
          <a:endParaRPr lang="fr-FR"/>
        </a:p>
      </dgm:t>
    </dgm:pt>
    <dgm:pt modelId="{18BC3DCA-620B-4D12-A3C2-3AF71189B868}" type="pres">
      <dgm:prSet presAssocID="{3FB82781-5A3A-4593-B50E-3F132720C84C}" presName="background3" presStyleLbl="node3" presStyleIdx="0" presStyleCnt="3"/>
      <dgm:spPr/>
      <dgm:t>
        <a:bodyPr/>
        <a:lstStyle/>
        <a:p>
          <a:endParaRPr lang="fr-FR"/>
        </a:p>
      </dgm:t>
    </dgm:pt>
    <dgm:pt modelId="{E541BB17-0F4A-4B35-9FD7-D3674D6B6052}" type="pres">
      <dgm:prSet presAssocID="{3FB82781-5A3A-4593-B50E-3F132720C84C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2825DD-F743-4A4B-AD6B-C4800E23CFA0}" type="pres">
      <dgm:prSet presAssocID="{3FB82781-5A3A-4593-B50E-3F132720C84C}" presName="hierChild4" presStyleCnt="0"/>
      <dgm:spPr/>
      <dgm:t>
        <a:bodyPr/>
        <a:lstStyle/>
        <a:p>
          <a:endParaRPr lang="fr-FR"/>
        </a:p>
      </dgm:t>
    </dgm:pt>
    <dgm:pt modelId="{E257DB3E-149B-4362-A072-5BA11F85B9E3}" type="pres">
      <dgm:prSet presAssocID="{2FE4FA8A-4A5B-44DC-AC97-CA529CF9A9B5}" presName="Name23" presStyleLbl="parChTrans1D4" presStyleIdx="0" presStyleCnt="2"/>
      <dgm:spPr/>
      <dgm:t>
        <a:bodyPr/>
        <a:lstStyle/>
        <a:p>
          <a:endParaRPr lang="en-US"/>
        </a:p>
      </dgm:t>
    </dgm:pt>
    <dgm:pt modelId="{4F68DD6A-F092-40B8-9FA7-92184EFEB9D0}" type="pres">
      <dgm:prSet presAssocID="{8467E97B-8E11-4C08-B468-BC00DAF8ACD0}" presName="hierRoot4" presStyleCnt="0"/>
      <dgm:spPr/>
      <dgm:t>
        <a:bodyPr/>
        <a:lstStyle/>
        <a:p>
          <a:endParaRPr lang="fr-FR"/>
        </a:p>
      </dgm:t>
    </dgm:pt>
    <dgm:pt modelId="{7737A369-188F-4814-B4FF-8D4418163137}" type="pres">
      <dgm:prSet presAssocID="{8467E97B-8E11-4C08-B468-BC00DAF8ACD0}" presName="composite4" presStyleCnt="0"/>
      <dgm:spPr/>
      <dgm:t>
        <a:bodyPr/>
        <a:lstStyle/>
        <a:p>
          <a:endParaRPr lang="fr-FR"/>
        </a:p>
      </dgm:t>
    </dgm:pt>
    <dgm:pt modelId="{171F32C5-7F26-486E-83B3-41160F91EE59}" type="pres">
      <dgm:prSet presAssocID="{8467E97B-8E11-4C08-B468-BC00DAF8ACD0}" presName="background4" presStyleLbl="node4" presStyleIdx="0" presStyleCnt="2"/>
      <dgm:spPr/>
      <dgm:t>
        <a:bodyPr/>
        <a:lstStyle/>
        <a:p>
          <a:endParaRPr lang="fr-FR"/>
        </a:p>
      </dgm:t>
    </dgm:pt>
    <dgm:pt modelId="{484115B9-FA8B-4C52-B854-F8436AE012E2}" type="pres">
      <dgm:prSet presAssocID="{8467E97B-8E11-4C08-B468-BC00DAF8ACD0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E5F4CD-8194-4396-B920-82AEEB5436F0}" type="pres">
      <dgm:prSet presAssocID="{8467E97B-8E11-4C08-B468-BC00DAF8ACD0}" presName="hierChild5" presStyleCnt="0"/>
      <dgm:spPr/>
      <dgm:t>
        <a:bodyPr/>
        <a:lstStyle/>
        <a:p>
          <a:endParaRPr lang="fr-FR"/>
        </a:p>
      </dgm:t>
    </dgm:pt>
    <dgm:pt modelId="{AB17D896-26E1-4585-A3A9-2FECC31862F6}" type="pres">
      <dgm:prSet presAssocID="{9333CFD7-22A4-4606-925F-54853EF0C6EC}" presName="Name17" presStyleLbl="parChTrans1D3" presStyleIdx="1" presStyleCnt="3"/>
      <dgm:spPr/>
      <dgm:t>
        <a:bodyPr/>
        <a:lstStyle/>
        <a:p>
          <a:endParaRPr lang="en-US"/>
        </a:p>
      </dgm:t>
    </dgm:pt>
    <dgm:pt modelId="{BA6641B3-700E-4E69-8222-5BC5A98F58CA}" type="pres">
      <dgm:prSet presAssocID="{F9B25337-C44C-4C96-8581-29A26896E31E}" presName="hierRoot3" presStyleCnt="0"/>
      <dgm:spPr/>
      <dgm:t>
        <a:bodyPr/>
        <a:lstStyle/>
        <a:p>
          <a:endParaRPr lang="fr-FR"/>
        </a:p>
      </dgm:t>
    </dgm:pt>
    <dgm:pt modelId="{03E185E6-964A-47DF-AAD3-7BFC842817F9}" type="pres">
      <dgm:prSet presAssocID="{F9B25337-C44C-4C96-8581-29A26896E31E}" presName="composite3" presStyleCnt="0"/>
      <dgm:spPr/>
      <dgm:t>
        <a:bodyPr/>
        <a:lstStyle/>
        <a:p>
          <a:endParaRPr lang="fr-FR"/>
        </a:p>
      </dgm:t>
    </dgm:pt>
    <dgm:pt modelId="{00687480-E9CB-4829-A272-1FF95A5B27BC}" type="pres">
      <dgm:prSet presAssocID="{F9B25337-C44C-4C96-8581-29A26896E31E}" presName="background3" presStyleLbl="node3" presStyleIdx="1" presStyleCnt="3"/>
      <dgm:spPr/>
      <dgm:t>
        <a:bodyPr/>
        <a:lstStyle/>
        <a:p>
          <a:endParaRPr lang="fr-FR"/>
        </a:p>
      </dgm:t>
    </dgm:pt>
    <dgm:pt modelId="{0D7586BD-3211-4C82-9461-FCBA21C3B8A0}" type="pres">
      <dgm:prSet presAssocID="{F9B25337-C44C-4C96-8581-29A26896E31E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2F3BB4-CBA8-4FD4-8D2B-07B18426DAE0}" type="pres">
      <dgm:prSet presAssocID="{F9B25337-C44C-4C96-8581-29A26896E31E}" presName="hierChild4" presStyleCnt="0"/>
      <dgm:spPr/>
      <dgm:t>
        <a:bodyPr/>
        <a:lstStyle/>
        <a:p>
          <a:endParaRPr lang="fr-FR"/>
        </a:p>
      </dgm:t>
    </dgm:pt>
    <dgm:pt modelId="{3BB2EB50-51E1-48D1-8FED-E819DC6AAC11}" type="pres">
      <dgm:prSet presAssocID="{91538DB3-D732-4F18-83B4-0528F1C5885C}" presName="Name23" presStyleLbl="parChTrans1D4" presStyleIdx="1" presStyleCnt="2"/>
      <dgm:spPr/>
      <dgm:t>
        <a:bodyPr/>
        <a:lstStyle/>
        <a:p>
          <a:endParaRPr lang="en-US"/>
        </a:p>
      </dgm:t>
    </dgm:pt>
    <dgm:pt modelId="{F7800130-83DF-41B5-A7F1-7F3AF82C4F02}" type="pres">
      <dgm:prSet presAssocID="{D50B7453-247F-4E3F-8D75-4AEF260D934C}" presName="hierRoot4" presStyleCnt="0"/>
      <dgm:spPr/>
      <dgm:t>
        <a:bodyPr/>
        <a:lstStyle/>
        <a:p>
          <a:endParaRPr lang="fr-FR"/>
        </a:p>
      </dgm:t>
    </dgm:pt>
    <dgm:pt modelId="{9E6DB1B7-D369-478C-B3C7-95DA483AA7A8}" type="pres">
      <dgm:prSet presAssocID="{D50B7453-247F-4E3F-8D75-4AEF260D934C}" presName="composite4" presStyleCnt="0"/>
      <dgm:spPr/>
      <dgm:t>
        <a:bodyPr/>
        <a:lstStyle/>
        <a:p>
          <a:endParaRPr lang="fr-FR"/>
        </a:p>
      </dgm:t>
    </dgm:pt>
    <dgm:pt modelId="{3A6EE4C7-6053-4D08-9886-20CF898FCC5D}" type="pres">
      <dgm:prSet presAssocID="{D50B7453-247F-4E3F-8D75-4AEF260D934C}" presName="background4" presStyleLbl="node4" presStyleIdx="1" presStyleCnt="2"/>
      <dgm:spPr/>
      <dgm:t>
        <a:bodyPr/>
        <a:lstStyle/>
        <a:p>
          <a:endParaRPr lang="fr-FR"/>
        </a:p>
      </dgm:t>
    </dgm:pt>
    <dgm:pt modelId="{3135DED0-7725-4693-93EA-E2872513615F}" type="pres">
      <dgm:prSet presAssocID="{D50B7453-247F-4E3F-8D75-4AEF260D934C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A8D274-0CB0-4017-84F1-8FC2DD175978}" type="pres">
      <dgm:prSet presAssocID="{D50B7453-247F-4E3F-8D75-4AEF260D934C}" presName="hierChild5" presStyleCnt="0"/>
      <dgm:spPr/>
      <dgm:t>
        <a:bodyPr/>
        <a:lstStyle/>
        <a:p>
          <a:endParaRPr lang="fr-FR"/>
        </a:p>
      </dgm:t>
    </dgm:pt>
    <dgm:pt modelId="{3A03F1D6-9A1F-CA41-8F07-1435DE55A2D9}" type="pres">
      <dgm:prSet presAssocID="{9216276B-4AC6-7641-8BC1-361CD652ED71}" presName="Name10" presStyleLbl="parChTrans1D2" presStyleIdx="1" presStyleCnt="3"/>
      <dgm:spPr/>
      <dgm:t>
        <a:bodyPr/>
        <a:lstStyle/>
        <a:p>
          <a:endParaRPr lang="en-US"/>
        </a:p>
      </dgm:t>
    </dgm:pt>
    <dgm:pt modelId="{579915B6-482D-BC42-9FC1-F98304A89AA7}" type="pres">
      <dgm:prSet presAssocID="{F07E9FFD-F9B3-BA45-A78E-1EB088D5B565}" presName="hierRoot2" presStyleCnt="0"/>
      <dgm:spPr/>
      <dgm:t>
        <a:bodyPr/>
        <a:lstStyle/>
        <a:p>
          <a:endParaRPr lang="fr-FR"/>
        </a:p>
      </dgm:t>
    </dgm:pt>
    <dgm:pt modelId="{62FA10D0-9665-894E-8888-742F0FC606D3}" type="pres">
      <dgm:prSet presAssocID="{F07E9FFD-F9B3-BA45-A78E-1EB088D5B565}" presName="composite2" presStyleCnt="0"/>
      <dgm:spPr/>
      <dgm:t>
        <a:bodyPr/>
        <a:lstStyle/>
        <a:p>
          <a:endParaRPr lang="fr-FR"/>
        </a:p>
      </dgm:t>
    </dgm:pt>
    <dgm:pt modelId="{0777B5B6-9CE9-044D-ADFB-BFB78E2AE468}" type="pres">
      <dgm:prSet presAssocID="{F07E9FFD-F9B3-BA45-A78E-1EB088D5B565}" presName="background2" presStyleLbl="node2" presStyleIdx="1" presStyleCnt="3"/>
      <dgm:spPr/>
      <dgm:t>
        <a:bodyPr/>
        <a:lstStyle/>
        <a:p>
          <a:endParaRPr lang="fr-FR"/>
        </a:p>
      </dgm:t>
    </dgm:pt>
    <dgm:pt modelId="{D888D880-8FFF-014E-9C3F-C2550603939B}" type="pres">
      <dgm:prSet presAssocID="{F07E9FFD-F9B3-BA45-A78E-1EB088D5B565}" presName="text2" presStyleLbl="fgAcc2" presStyleIdx="1" presStyleCnt="3" custLinFactNeighborX="34793" custLinFactNeighborY="-10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02ACD9-B9D6-1341-BADF-83687004A487}" type="pres">
      <dgm:prSet presAssocID="{F07E9FFD-F9B3-BA45-A78E-1EB088D5B565}" presName="hierChild3" presStyleCnt="0"/>
      <dgm:spPr/>
      <dgm:t>
        <a:bodyPr/>
        <a:lstStyle/>
        <a:p>
          <a:endParaRPr lang="fr-FR"/>
        </a:p>
      </dgm:t>
    </dgm:pt>
    <dgm:pt modelId="{B7B0CE0F-4315-A643-A874-EB39C252E25B}" type="pres">
      <dgm:prSet presAssocID="{0AC73E1B-4D63-0C40-A653-315642EE1A0F}" presName="Name17" presStyleLbl="parChTrans1D3" presStyleIdx="2" presStyleCnt="3"/>
      <dgm:spPr/>
      <dgm:t>
        <a:bodyPr/>
        <a:lstStyle/>
        <a:p>
          <a:endParaRPr lang="en-US"/>
        </a:p>
      </dgm:t>
    </dgm:pt>
    <dgm:pt modelId="{D88A8C8C-A2AF-C148-AE6C-FE3725CAF06D}" type="pres">
      <dgm:prSet presAssocID="{C84FA68D-5E46-304E-8E9E-B7998291233C}" presName="hierRoot3" presStyleCnt="0"/>
      <dgm:spPr/>
      <dgm:t>
        <a:bodyPr/>
        <a:lstStyle/>
        <a:p>
          <a:endParaRPr lang="fr-FR"/>
        </a:p>
      </dgm:t>
    </dgm:pt>
    <dgm:pt modelId="{330D2B7A-E4C4-F54E-AD1B-3438D883F941}" type="pres">
      <dgm:prSet presAssocID="{C84FA68D-5E46-304E-8E9E-B7998291233C}" presName="composite3" presStyleCnt="0"/>
      <dgm:spPr/>
      <dgm:t>
        <a:bodyPr/>
        <a:lstStyle/>
        <a:p>
          <a:endParaRPr lang="fr-FR"/>
        </a:p>
      </dgm:t>
    </dgm:pt>
    <dgm:pt modelId="{F6789E31-EB71-D747-8960-B9FEFCB4637B}" type="pres">
      <dgm:prSet presAssocID="{C84FA68D-5E46-304E-8E9E-B7998291233C}" presName="background3" presStyleLbl="node3" presStyleIdx="2" presStyleCnt="3"/>
      <dgm:spPr/>
      <dgm:t>
        <a:bodyPr/>
        <a:lstStyle/>
        <a:p>
          <a:endParaRPr lang="fr-FR"/>
        </a:p>
      </dgm:t>
    </dgm:pt>
    <dgm:pt modelId="{DFD7F58F-9EE4-754C-9E05-31EEE7742E4A}" type="pres">
      <dgm:prSet presAssocID="{C84FA68D-5E46-304E-8E9E-B7998291233C}" presName="text3" presStyleLbl="fgAcc3" presStyleIdx="2" presStyleCnt="3" custScaleY="109011" custLinFactY="30560" custLinFactNeighborX="34793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CB548E-D717-3045-9A4B-B8A4A311F0A0}" type="pres">
      <dgm:prSet presAssocID="{C84FA68D-5E46-304E-8E9E-B7998291233C}" presName="hierChild4" presStyleCnt="0"/>
      <dgm:spPr/>
      <dgm:t>
        <a:bodyPr/>
        <a:lstStyle/>
        <a:p>
          <a:endParaRPr lang="fr-FR"/>
        </a:p>
      </dgm:t>
    </dgm:pt>
    <dgm:pt modelId="{5103D4E4-84F6-1942-ACC5-99AB83631477}" type="pres">
      <dgm:prSet presAssocID="{D711B439-2559-234D-B286-F6847CED4238}" presName="Name10" presStyleLbl="parChTrans1D2" presStyleIdx="2" presStyleCnt="3"/>
      <dgm:spPr/>
      <dgm:t>
        <a:bodyPr/>
        <a:lstStyle/>
        <a:p>
          <a:endParaRPr lang="en-US"/>
        </a:p>
      </dgm:t>
    </dgm:pt>
    <dgm:pt modelId="{08B2DA2C-35D5-D145-9B43-A2AEB4D1CCDF}" type="pres">
      <dgm:prSet presAssocID="{EA9ABD46-F362-0543-94D7-6A30C5FECE10}" presName="hierRoot2" presStyleCnt="0"/>
      <dgm:spPr/>
      <dgm:t>
        <a:bodyPr/>
        <a:lstStyle/>
        <a:p>
          <a:endParaRPr lang="fr-FR"/>
        </a:p>
      </dgm:t>
    </dgm:pt>
    <dgm:pt modelId="{D77C9A6A-F8F8-374A-9DFE-1DDD99F07D36}" type="pres">
      <dgm:prSet presAssocID="{EA9ABD46-F362-0543-94D7-6A30C5FECE10}" presName="composite2" presStyleCnt="0"/>
      <dgm:spPr/>
      <dgm:t>
        <a:bodyPr/>
        <a:lstStyle/>
        <a:p>
          <a:endParaRPr lang="fr-FR"/>
        </a:p>
      </dgm:t>
    </dgm:pt>
    <dgm:pt modelId="{408B6122-7EBA-7A49-B6AA-658AB8E293C1}" type="pres">
      <dgm:prSet presAssocID="{EA9ABD46-F362-0543-94D7-6A30C5FECE10}" presName="background2" presStyleLbl="node2" presStyleIdx="2" presStyleCnt="3"/>
      <dgm:spPr/>
      <dgm:t>
        <a:bodyPr/>
        <a:lstStyle/>
        <a:p>
          <a:endParaRPr lang="fr-FR"/>
        </a:p>
      </dgm:t>
    </dgm:pt>
    <dgm:pt modelId="{84D6E9F2-6F03-4843-B168-A35F1AF1745D}" type="pres">
      <dgm:prSet presAssocID="{EA9ABD46-F362-0543-94D7-6A30C5FECE10}" presName="text2" presStyleLbl="fgAcc2" presStyleIdx="2" presStyleCnt="3" custLinFactNeighborX="32644" custLinFactNeighborY="-10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5D450D-40A5-9244-99F2-D0A44C26E98F}" type="pres">
      <dgm:prSet presAssocID="{EA9ABD46-F362-0543-94D7-6A30C5FECE10}" presName="hierChild3" presStyleCnt="0"/>
      <dgm:spPr/>
      <dgm:t>
        <a:bodyPr/>
        <a:lstStyle/>
        <a:p>
          <a:endParaRPr lang="fr-FR"/>
        </a:p>
      </dgm:t>
    </dgm:pt>
  </dgm:ptLst>
  <dgm:cxnLst>
    <dgm:cxn modelId="{4A9BC7FE-967B-4E0D-9AF8-E6C0E8F3265D}" type="presOf" srcId="{5A09B315-AE07-4AFE-8B73-1D59981B25D3}" destId="{074E9F1C-45D9-400E-B671-59E2D278167C}" srcOrd="0" destOrd="0" presId="urn:microsoft.com/office/officeart/2005/8/layout/hierarchy1"/>
    <dgm:cxn modelId="{2C19B4D0-B242-4426-AAFB-E202E0622FE3}" type="presOf" srcId="{EA9ABD46-F362-0543-94D7-6A30C5FECE10}" destId="{84D6E9F2-6F03-4843-B168-A35F1AF1745D}" srcOrd="0" destOrd="0" presId="urn:microsoft.com/office/officeart/2005/8/layout/hierarchy1"/>
    <dgm:cxn modelId="{F6908AC6-67E6-41CA-8740-2E75BFD47CEA}" type="presOf" srcId="{2D38597B-F953-4C20-951E-5AA44FCFA7D6}" destId="{46BD18D9-7B29-4C4E-809A-9CD3E9209E4F}" srcOrd="0" destOrd="0" presId="urn:microsoft.com/office/officeart/2005/8/layout/hierarchy1"/>
    <dgm:cxn modelId="{856794BB-8422-9C47-9578-2C22BCF8F63E}" srcId="{181E18B7-AFA2-4942-A876-3210639914BA}" destId="{EA9ABD46-F362-0543-94D7-6A30C5FECE10}" srcOrd="2" destOrd="0" parTransId="{D711B439-2559-234D-B286-F6847CED4238}" sibTransId="{4E12801A-9DE4-144D-BE88-880D1E3200D0}"/>
    <dgm:cxn modelId="{FAEE0B88-2A92-4D36-B13F-BF478DAFCA11}" type="presOf" srcId="{9216276B-4AC6-7641-8BC1-361CD652ED71}" destId="{3A03F1D6-9A1F-CA41-8F07-1435DE55A2D9}" srcOrd="0" destOrd="0" presId="urn:microsoft.com/office/officeart/2005/8/layout/hierarchy1"/>
    <dgm:cxn modelId="{4AC2793F-9217-49DB-9F6A-AF9A7E5909E8}" srcId="{5A09B315-AE07-4AFE-8B73-1D59981B25D3}" destId="{F9B25337-C44C-4C96-8581-29A26896E31E}" srcOrd="1" destOrd="0" parTransId="{9333CFD7-22A4-4606-925F-54853EF0C6EC}" sibTransId="{0684F78E-D1B7-4516-8A91-BE8C5376EA59}"/>
    <dgm:cxn modelId="{BD6056AC-1398-4E5E-9124-EBD835649A24}" type="presOf" srcId="{D711B439-2559-234D-B286-F6847CED4238}" destId="{5103D4E4-84F6-1942-ACC5-99AB83631477}" srcOrd="0" destOrd="0" presId="urn:microsoft.com/office/officeart/2005/8/layout/hierarchy1"/>
    <dgm:cxn modelId="{544CD709-3BB3-5E4E-8E64-46A49EB8D810}" srcId="{181E18B7-AFA2-4942-A876-3210639914BA}" destId="{F07E9FFD-F9B3-BA45-A78E-1EB088D5B565}" srcOrd="1" destOrd="0" parTransId="{9216276B-4AC6-7641-8BC1-361CD652ED71}" sibTransId="{7FDAD0D5-848A-4644-AE4E-73D96CB65CDF}"/>
    <dgm:cxn modelId="{F313E03E-DD6A-4D18-B073-647625AB5E75}" type="presOf" srcId="{181E18B7-AFA2-4942-A876-3210639914BA}" destId="{FA649363-C772-472A-BACB-BBA3BC575D1A}" srcOrd="0" destOrd="0" presId="urn:microsoft.com/office/officeart/2005/8/layout/hierarchy1"/>
    <dgm:cxn modelId="{1C768C7E-AD07-4343-AC3F-C40B91BFC57F}" type="presOf" srcId="{65D830C8-8388-4991-89A9-7516EF16E785}" destId="{B8FD1F1F-BD35-42F1-8B9A-9BE75E07D0DF}" srcOrd="0" destOrd="0" presId="urn:microsoft.com/office/officeart/2005/8/layout/hierarchy1"/>
    <dgm:cxn modelId="{79A41033-5349-4A9D-9EB3-A7B732DE1D99}" type="presOf" srcId="{D50B7453-247F-4E3F-8D75-4AEF260D934C}" destId="{3135DED0-7725-4693-93EA-E2872513615F}" srcOrd="0" destOrd="0" presId="urn:microsoft.com/office/officeart/2005/8/layout/hierarchy1"/>
    <dgm:cxn modelId="{4A95100A-45CA-494E-A2CA-9F27AF8DE4D0}" type="presOf" srcId="{F9B25337-C44C-4C96-8581-29A26896E31E}" destId="{0D7586BD-3211-4C82-9461-FCBA21C3B8A0}" srcOrd="0" destOrd="0" presId="urn:microsoft.com/office/officeart/2005/8/layout/hierarchy1"/>
    <dgm:cxn modelId="{19F37541-F420-4263-ABB2-C163A4549FDB}" srcId="{0AAAF30B-7A56-44DD-9548-3D2D993C5AE1}" destId="{181E18B7-AFA2-4942-A876-3210639914BA}" srcOrd="0" destOrd="0" parTransId="{7A737FE1-16C8-4000-A9F6-FCCB52AC3195}" sibTransId="{E97F08BE-44F1-445E-9E24-77E7162405DB}"/>
    <dgm:cxn modelId="{176E05AD-05BE-4F81-AA53-4B4DA059FB9E}" type="presOf" srcId="{2FE4FA8A-4A5B-44DC-AC97-CA529CF9A9B5}" destId="{E257DB3E-149B-4362-A072-5BA11F85B9E3}" srcOrd="0" destOrd="0" presId="urn:microsoft.com/office/officeart/2005/8/layout/hierarchy1"/>
    <dgm:cxn modelId="{FC513F94-1971-5E45-A985-AFD40F3E664D}" srcId="{F07E9FFD-F9B3-BA45-A78E-1EB088D5B565}" destId="{C84FA68D-5E46-304E-8E9E-B7998291233C}" srcOrd="0" destOrd="0" parTransId="{0AC73E1B-4D63-0C40-A653-315642EE1A0F}" sibTransId="{A5DEBE34-56B0-DD4C-8C6A-72A95EB7C1B6}"/>
    <dgm:cxn modelId="{AB9776FB-3119-4752-9270-A3BC094B7F91}" srcId="{5A09B315-AE07-4AFE-8B73-1D59981B25D3}" destId="{3FB82781-5A3A-4593-B50E-3F132720C84C}" srcOrd="0" destOrd="0" parTransId="{65D830C8-8388-4991-89A9-7516EF16E785}" sibTransId="{ADAFA527-5D87-4165-B0BE-F46952D583CA}"/>
    <dgm:cxn modelId="{AEC8F92B-BF77-4349-99FA-1E8EFA51F702}" srcId="{3FB82781-5A3A-4593-B50E-3F132720C84C}" destId="{8467E97B-8E11-4C08-B468-BC00DAF8ACD0}" srcOrd="0" destOrd="0" parTransId="{2FE4FA8A-4A5B-44DC-AC97-CA529CF9A9B5}" sibTransId="{E03BF64C-7E70-410C-A1D8-885375F85ACA}"/>
    <dgm:cxn modelId="{4B7955E8-8503-4BA8-9187-843F0A7D3DA5}" srcId="{F9B25337-C44C-4C96-8581-29A26896E31E}" destId="{D50B7453-247F-4E3F-8D75-4AEF260D934C}" srcOrd="0" destOrd="0" parTransId="{91538DB3-D732-4F18-83B4-0528F1C5885C}" sibTransId="{05FB323D-97F4-4F04-A8C3-927F80A570E8}"/>
    <dgm:cxn modelId="{B5AE1FD8-012A-4256-AFA0-B7D3F9E44188}" type="presOf" srcId="{0AC73E1B-4D63-0C40-A653-315642EE1A0F}" destId="{B7B0CE0F-4315-A643-A874-EB39C252E25B}" srcOrd="0" destOrd="0" presId="urn:microsoft.com/office/officeart/2005/8/layout/hierarchy1"/>
    <dgm:cxn modelId="{8FA7AAA0-B941-471E-9623-44B7DAC13B46}" type="presOf" srcId="{0AAAF30B-7A56-44DD-9548-3D2D993C5AE1}" destId="{87BFB7A3-24BB-4355-930E-3E4ABC8535CC}" srcOrd="0" destOrd="0" presId="urn:microsoft.com/office/officeart/2005/8/layout/hierarchy1"/>
    <dgm:cxn modelId="{A8995495-7D07-48BD-88C7-42960AD93D33}" srcId="{181E18B7-AFA2-4942-A876-3210639914BA}" destId="{5A09B315-AE07-4AFE-8B73-1D59981B25D3}" srcOrd="0" destOrd="0" parTransId="{2D38597B-F953-4C20-951E-5AA44FCFA7D6}" sibTransId="{3922531B-2EB1-409C-8B98-B456DA643BCD}"/>
    <dgm:cxn modelId="{D1E78FE3-AA2A-4027-8256-9F598BA1FB7F}" type="presOf" srcId="{9333CFD7-22A4-4606-925F-54853EF0C6EC}" destId="{AB17D896-26E1-4585-A3A9-2FECC31862F6}" srcOrd="0" destOrd="0" presId="urn:microsoft.com/office/officeart/2005/8/layout/hierarchy1"/>
    <dgm:cxn modelId="{54D88B5B-986B-49F4-8242-D2EE68DFA4C6}" type="presOf" srcId="{C84FA68D-5E46-304E-8E9E-B7998291233C}" destId="{DFD7F58F-9EE4-754C-9E05-31EEE7742E4A}" srcOrd="0" destOrd="0" presId="urn:microsoft.com/office/officeart/2005/8/layout/hierarchy1"/>
    <dgm:cxn modelId="{7370C7F0-B60E-40E8-99F1-01CC19B6F9C5}" type="presOf" srcId="{91538DB3-D732-4F18-83B4-0528F1C5885C}" destId="{3BB2EB50-51E1-48D1-8FED-E819DC6AAC11}" srcOrd="0" destOrd="0" presId="urn:microsoft.com/office/officeart/2005/8/layout/hierarchy1"/>
    <dgm:cxn modelId="{6A94D0A9-D46A-4495-903A-AD612F6EAF51}" type="presOf" srcId="{3FB82781-5A3A-4593-B50E-3F132720C84C}" destId="{E541BB17-0F4A-4B35-9FD7-D3674D6B6052}" srcOrd="0" destOrd="0" presId="urn:microsoft.com/office/officeart/2005/8/layout/hierarchy1"/>
    <dgm:cxn modelId="{9BF36CA5-BF50-4AA1-8258-F3D210EC20B3}" type="presOf" srcId="{F07E9FFD-F9B3-BA45-A78E-1EB088D5B565}" destId="{D888D880-8FFF-014E-9C3F-C2550603939B}" srcOrd="0" destOrd="0" presId="urn:microsoft.com/office/officeart/2005/8/layout/hierarchy1"/>
    <dgm:cxn modelId="{4A1EB9A7-AD34-46EF-9A04-F1F6C75D2B3A}" type="presOf" srcId="{8467E97B-8E11-4C08-B468-BC00DAF8ACD0}" destId="{484115B9-FA8B-4C52-B854-F8436AE012E2}" srcOrd="0" destOrd="0" presId="urn:microsoft.com/office/officeart/2005/8/layout/hierarchy1"/>
    <dgm:cxn modelId="{7F3FAFBB-58F4-44AB-81CF-A3FB1480EC94}" type="presParOf" srcId="{87BFB7A3-24BB-4355-930E-3E4ABC8535CC}" destId="{69C0991D-A0FE-46BF-B321-92AE7D4E64B6}" srcOrd="0" destOrd="0" presId="urn:microsoft.com/office/officeart/2005/8/layout/hierarchy1"/>
    <dgm:cxn modelId="{1DC73457-141C-49B9-8FE5-220F168F03B7}" type="presParOf" srcId="{69C0991D-A0FE-46BF-B321-92AE7D4E64B6}" destId="{1B59564F-AF00-49A1-A99F-717FCCE38415}" srcOrd="0" destOrd="0" presId="urn:microsoft.com/office/officeart/2005/8/layout/hierarchy1"/>
    <dgm:cxn modelId="{6A7249FC-E5CB-42D3-854B-857F6EA557B4}" type="presParOf" srcId="{1B59564F-AF00-49A1-A99F-717FCCE38415}" destId="{433C69A2-920A-411F-9045-358D4EFC97ED}" srcOrd="0" destOrd="0" presId="urn:microsoft.com/office/officeart/2005/8/layout/hierarchy1"/>
    <dgm:cxn modelId="{8C35889F-54A0-48EC-BDFA-134C225A9456}" type="presParOf" srcId="{1B59564F-AF00-49A1-A99F-717FCCE38415}" destId="{FA649363-C772-472A-BACB-BBA3BC575D1A}" srcOrd="1" destOrd="0" presId="urn:microsoft.com/office/officeart/2005/8/layout/hierarchy1"/>
    <dgm:cxn modelId="{1A68ED41-D9B9-4B49-A142-FFFAFE2BCAD6}" type="presParOf" srcId="{69C0991D-A0FE-46BF-B321-92AE7D4E64B6}" destId="{67D2F83F-A478-47CD-9644-96CA26A3A96C}" srcOrd="1" destOrd="0" presId="urn:microsoft.com/office/officeart/2005/8/layout/hierarchy1"/>
    <dgm:cxn modelId="{4ABEEF18-6786-46C9-BEA6-5734C1DB4D25}" type="presParOf" srcId="{67D2F83F-A478-47CD-9644-96CA26A3A96C}" destId="{46BD18D9-7B29-4C4E-809A-9CD3E9209E4F}" srcOrd="0" destOrd="0" presId="urn:microsoft.com/office/officeart/2005/8/layout/hierarchy1"/>
    <dgm:cxn modelId="{4CDAAE75-AA38-42EF-8033-715906854B63}" type="presParOf" srcId="{67D2F83F-A478-47CD-9644-96CA26A3A96C}" destId="{9C4A06B9-767B-41E9-A9D8-6A3435012629}" srcOrd="1" destOrd="0" presId="urn:microsoft.com/office/officeart/2005/8/layout/hierarchy1"/>
    <dgm:cxn modelId="{86FCBE5F-1BD5-4224-9C2B-95503308649E}" type="presParOf" srcId="{9C4A06B9-767B-41E9-A9D8-6A3435012629}" destId="{99D9CA14-477C-42B5-8EA9-3CC770A377C9}" srcOrd="0" destOrd="0" presId="urn:microsoft.com/office/officeart/2005/8/layout/hierarchy1"/>
    <dgm:cxn modelId="{E8692D54-6DFB-447F-8918-99D2CD99479C}" type="presParOf" srcId="{99D9CA14-477C-42B5-8EA9-3CC770A377C9}" destId="{7BDADD55-5625-414E-B163-87E755FE05B8}" srcOrd="0" destOrd="0" presId="urn:microsoft.com/office/officeart/2005/8/layout/hierarchy1"/>
    <dgm:cxn modelId="{A657B5CF-6F43-4E3B-9D75-BB45A48819F9}" type="presParOf" srcId="{99D9CA14-477C-42B5-8EA9-3CC770A377C9}" destId="{074E9F1C-45D9-400E-B671-59E2D278167C}" srcOrd="1" destOrd="0" presId="urn:microsoft.com/office/officeart/2005/8/layout/hierarchy1"/>
    <dgm:cxn modelId="{3E81DCA9-40D9-4443-A361-13DA60ADC7BB}" type="presParOf" srcId="{9C4A06B9-767B-41E9-A9D8-6A3435012629}" destId="{D21E53B4-84E3-4327-B2B1-3CB8F2E2ED12}" srcOrd="1" destOrd="0" presId="urn:microsoft.com/office/officeart/2005/8/layout/hierarchy1"/>
    <dgm:cxn modelId="{D2FCF1DA-51E5-4C70-875F-4C56CCEA50F2}" type="presParOf" srcId="{D21E53B4-84E3-4327-B2B1-3CB8F2E2ED12}" destId="{B8FD1F1F-BD35-42F1-8B9A-9BE75E07D0DF}" srcOrd="0" destOrd="0" presId="urn:microsoft.com/office/officeart/2005/8/layout/hierarchy1"/>
    <dgm:cxn modelId="{5899B5AB-44B4-4314-B46E-A24080BF6E10}" type="presParOf" srcId="{D21E53B4-84E3-4327-B2B1-3CB8F2E2ED12}" destId="{301BF062-6565-40C6-A7AA-DA87F9C710F6}" srcOrd="1" destOrd="0" presId="urn:microsoft.com/office/officeart/2005/8/layout/hierarchy1"/>
    <dgm:cxn modelId="{1F218863-BE28-49D7-B519-7189B527EAC7}" type="presParOf" srcId="{301BF062-6565-40C6-A7AA-DA87F9C710F6}" destId="{7FF9BE1C-2618-49DD-B72C-E864940F0E62}" srcOrd="0" destOrd="0" presId="urn:microsoft.com/office/officeart/2005/8/layout/hierarchy1"/>
    <dgm:cxn modelId="{DB74E682-15AF-4872-B331-31C2A780AEF9}" type="presParOf" srcId="{7FF9BE1C-2618-49DD-B72C-E864940F0E62}" destId="{18BC3DCA-620B-4D12-A3C2-3AF71189B868}" srcOrd="0" destOrd="0" presId="urn:microsoft.com/office/officeart/2005/8/layout/hierarchy1"/>
    <dgm:cxn modelId="{68C4CA34-8A2B-42B2-83E6-6607647DE312}" type="presParOf" srcId="{7FF9BE1C-2618-49DD-B72C-E864940F0E62}" destId="{E541BB17-0F4A-4B35-9FD7-D3674D6B6052}" srcOrd="1" destOrd="0" presId="urn:microsoft.com/office/officeart/2005/8/layout/hierarchy1"/>
    <dgm:cxn modelId="{B5A14793-8E85-4E9E-82F1-FFA07EA83EAC}" type="presParOf" srcId="{301BF062-6565-40C6-A7AA-DA87F9C710F6}" destId="{7D2825DD-F743-4A4B-AD6B-C4800E23CFA0}" srcOrd="1" destOrd="0" presId="urn:microsoft.com/office/officeart/2005/8/layout/hierarchy1"/>
    <dgm:cxn modelId="{DA543466-DB45-45D9-859B-63C78677B9F1}" type="presParOf" srcId="{7D2825DD-F743-4A4B-AD6B-C4800E23CFA0}" destId="{E257DB3E-149B-4362-A072-5BA11F85B9E3}" srcOrd="0" destOrd="0" presId="urn:microsoft.com/office/officeart/2005/8/layout/hierarchy1"/>
    <dgm:cxn modelId="{EF2E6B62-D0E8-484D-8523-1CE3344621F7}" type="presParOf" srcId="{7D2825DD-F743-4A4B-AD6B-C4800E23CFA0}" destId="{4F68DD6A-F092-40B8-9FA7-92184EFEB9D0}" srcOrd="1" destOrd="0" presId="urn:microsoft.com/office/officeart/2005/8/layout/hierarchy1"/>
    <dgm:cxn modelId="{9D9327C3-B749-41E1-AC4F-9C992346F72D}" type="presParOf" srcId="{4F68DD6A-F092-40B8-9FA7-92184EFEB9D0}" destId="{7737A369-188F-4814-B4FF-8D4418163137}" srcOrd="0" destOrd="0" presId="urn:microsoft.com/office/officeart/2005/8/layout/hierarchy1"/>
    <dgm:cxn modelId="{D8ADC1C1-AFE3-4CE0-8F4A-DE712237A629}" type="presParOf" srcId="{7737A369-188F-4814-B4FF-8D4418163137}" destId="{171F32C5-7F26-486E-83B3-41160F91EE59}" srcOrd="0" destOrd="0" presId="urn:microsoft.com/office/officeart/2005/8/layout/hierarchy1"/>
    <dgm:cxn modelId="{CA5E40EE-CDC6-47F8-9D8B-D8108C94B99A}" type="presParOf" srcId="{7737A369-188F-4814-B4FF-8D4418163137}" destId="{484115B9-FA8B-4C52-B854-F8436AE012E2}" srcOrd="1" destOrd="0" presId="urn:microsoft.com/office/officeart/2005/8/layout/hierarchy1"/>
    <dgm:cxn modelId="{A8DC4C81-1679-4F66-92AE-7A905BFEEF87}" type="presParOf" srcId="{4F68DD6A-F092-40B8-9FA7-92184EFEB9D0}" destId="{D1E5F4CD-8194-4396-B920-82AEEB5436F0}" srcOrd="1" destOrd="0" presId="urn:microsoft.com/office/officeart/2005/8/layout/hierarchy1"/>
    <dgm:cxn modelId="{C61C8B36-F318-41C2-9A2C-E58BD40D0C11}" type="presParOf" srcId="{D21E53B4-84E3-4327-B2B1-3CB8F2E2ED12}" destId="{AB17D896-26E1-4585-A3A9-2FECC31862F6}" srcOrd="2" destOrd="0" presId="urn:microsoft.com/office/officeart/2005/8/layout/hierarchy1"/>
    <dgm:cxn modelId="{6B2DFB29-1A64-4D91-A24E-A228D0429961}" type="presParOf" srcId="{D21E53B4-84E3-4327-B2B1-3CB8F2E2ED12}" destId="{BA6641B3-700E-4E69-8222-5BC5A98F58CA}" srcOrd="3" destOrd="0" presId="urn:microsoft.com/office/officeart/2005/8/layout/hierarchy1"/>
    <dgm:cxn modelId="{79ABBF74-A31E-4B35-B2AA-22F5EB3F8057}" type="presParOf" srcId="{BA6641B3-700E-4E69-8222-5BC5A98F58CA}" destId="{03E185E6-964A-47DF-AAD3-7BFC842817F9}" srcOrd="0" destOrd="0" presId="urn:microsoft.com/office/officeart/2005/8/layout/hierarchy1"/>
    <dgm:cxn modelId="{7A0227A0-907B-4E21-BE4C-B95B64436A8E}" type="presParOf" srcId="{03E185E6-964A-47DF-AAD3-7BFC842817F9}" destId="{00687480-E9CB-4829-A272-1FF95A5B27BC}" srcOrd="0" destOrd="0" presId="urn:microsoft.com/office/officeart/2005/8/layout/hierarchy1"/>
    <dgm:cxn modelId="{9B126AAC-E708-4DC2-81C6-844D5007915B}" type="presParOf" srcId="{03E185E6-964A-47DF-AAD3-7BFC842817F9}" destId="{0D7586BD-3211-4C82-9461-FCBA21C3B8A0}" srcOrd="1" destOrd="0" presId="urn:microsoft.com/office/officeart/2005/8/layout/hierarchy1"/>
    <dgm:cxn modelId="{FA5A6C01-BE09-436B-A611-16E2CC2ED175}" type="presParOf" srcId="{BA6641B3-700E-4E69-8222-5BC5A98F58CA}" destId="{6D2F3BB4-CBA8-4FD4-8D2B-07B18426DAE0}" srcOrd="1" destOrd="0" presId="urn:microsoft.com/office/officeart/2005/8/layout/hierarchy1"/>
    <dgm:cxn modelId="{9A77A604-DF57-4FB8-B64A-33DEB2660238}" type="presParOf" srcId="{6D2F3BB4-CBA8-4FD4-8D2B-07B18426DAE0}" destId="{3BB2EB50-51E1-48D1-8FED-E819DC6AAC11}" srcOrd="0" destOrd="0" presId="urn:microsoft.com/office/officeart/2005/8/layout/hierarchy1"/>
    <dgm:cxn modelId="{7B147104-B28E-4313-9918-9F882D2071A0}" type="presParOf" srcId="{6D2F3BB4-CBA8-4FD4-8D2B-07B18426DAE0}" destId="{F7800130-83DF-41B5-A7F1-7F3AF82C4F02}" srcOrd="1" destOrd="0" presId="urn:microsoft.com/office/officeart/2005/8/layout/hierarchy1"/>
    <dgm:cxn modelId="{967C4D00-48C8-4395-BDD5-23F3A572C63F}" type="presParOf" srcId="{F7800130-83DF-41B5-A7F1-7F3AF82C4F02}" destId="{9E6DB1B7-D369-478C-B3C7-95DA483AA7A8}" srcOrd="0" destOrd="0" presId="urn:microsoft.com/office/officeart/2005/8/layout/hierarchy1"/>
    <dgm:cxn modelId="{CD178D84-451B-470B-93CD-047DAA5FE26E}" type="presParOf" srcId="{9E6DB1B7-D369-478C-B3C7-95DA483AA7A8}" destId="{3A6EE4C7-6053-4D08-9886-20CF898FCC5D}" srcOrd="0" destOrd="0" presId="urn:microsoft.com/office/officeart/2005/8/layout/hierarchy1"/>
    <dgm:cxn modelId="{9825E93F-5FF7-4753-B8F9-F5168FFA24E0}" type="presParOf" srcId="{9E6DB1B7-D369-478C-B3C7-95DA483AA7A8}" destId="{3135DED0-7725-4693-93EA-E2872513615F}" srcOrd="1" destOrd="0" presId="urn:microsoft.com/office/officeart/2005/8/layout/hierarchy1"/>
    <dgm:cxn modelId="{326D59DA-BF20-4DC3-8E2E-AB131028F8F8}" type="presParOf" srcId="{F7800130-83DF-41B5-A7F1-7F3AF82C4F02}" destId="{F0A8D274-0CB0-4017-84F1-8FC2DD175978}" srcOrd="1" destOrd="0" presId="urn:microsoft.com/office/officeart/2005/8/layout/hierarchy1"/>
    <dgm:cxn modelId="{9E134C38-F8AE-490F-8B97-44991B4839A7}" type="presParOf" srcId="{67D2F83F-A478-47CD-9644-96CA26A3A96C}" destId="{3A03F1D6-9A1F-CA41-8F07-1435DE55A2D9}" srcOrd="2" destOrd="0" presId="urn:microsoft.com/office/officeart/2005/8/layout/hierarchy1"/>
    <dgm:cxn modelId="{40D27805-E95C-442A-B268-8C908E767835}" type="presParOf" srcId="{67D2F83F-A478-47CD-9644-96CA26A3A96C}" destId="{579915B6-482D-BC42-9FC1-F98304A89AA7}" srcOrd="3" destOrd="0" presId="urn:microsoft.com/office/officeart/2005/8/layout/hierarchy1"/>
    <dgm:cxn modelId="{FC23743B-6B3C-45FE-A9CC-1B99EBDF4A15}" type="presParOf" srcId="{579915B6-482D-BC42-9FC1-F98304A89AA7}" destId="{62FA10D0-9665-894E-8888-742F0FC606D3}" srcOrd="0" destOrd="0" presId="urn:microsoft.com/office/officeart/2005/8/layout/hierarchy1"/>
    <dgm:cxn modelId="{284B2F17-DBF1-40C1-B647-262DAEF3DCE8}" type="presParOf" srcId="{62FA10D0-9665-894E-8888-742F0FC606D3}" destId="{0777B5B6-9CE9-044D-ADFB-BFB78E2AE468}" srcOrd="0" destOrd="0" presId="urn:microsoft.com/office/officeart/2005/8/layout/hierarchy1"/>
    <dgm:cxn modelId="{DDF610E3-B682-4806-98FA-25457736906D}" type="presParOf" srcId="{62FA10D0-9665-894E-8888-742F0FC606D3}" destId="{D888D880-8FFF-014E-9C3F-C2550603939B}" srcOrd="1" destOrd="0" presId="urn:microsoft.com/office/officeart/2005/8/layout/hierarchy1"/>
    <dgm:cxn modelId="{04B381F0-3CC9-4EFA-A552-C26031361EE7}" type="presParOf" srcId="{579915B6-482D-BC42-9FC1-F98304A89AA7}" destId="{8802ACD9-B9D6-1341-BADF-83687004A487}" srcOrd="1" destOrd="0" presId="urn:microsoft.com/office/officeart/2005/8/layout/hierarchy1"/>
    <dgm:cxn modelId="{18F39E1F-8480-4C7C-862C-3FA8D464CA9E}" type="presParOf" srcId="{8802ACD9-B9D6-1341-BADF-83687004A487}" destId="{B7B0CE0F-4315-A643-A874-EB39C252E25B}" srcOrd="0" destOrd="0" presId="urn:microsoft.com/office/officeart/2005/8/layout/hierarchy1"/>
    <dgm:cxn modelId="{F73B39B0-F585-4EF3-8DFA-C71D15F1F212}" type="presParOf" srcId="{8802ACD9-B9D6-1341-BADF-83687004A487}" destId="{D88A8C8C-A2AF-C148-AE6C-FE3725CAF06D}" srcOrd="1" destOrd="0" presId="urn:microsoft.com/office/officeart/2005/8/layout/hierarchy1"/>
    <dgm:cxn modelId="{52387C01-5BC6-469C-85DA-FFDA3906BEE5}" type="presParOf" srcId="{D88A8C8C-A2AF-C148-AE6C-FE3725CAF06D}" destId="{330D2B7A-E4C4-F54E-AD1B-3438D883F941}" srcOrd="0" destOrd="0" presId="urn:microsoft.com/office/officeart/2005/8/layout/hierarchy1"/>
    <dgm:cxn modelId="{E5B181C7-B4A3-42AA-9E29-0ED710939FCC}" type="presParOf" srcId="{330D2B7A-E4C4-F54E-AD1B-3438D883F941}" destId="{F6789E31-EB71-D747-8960-B9FEFCB4637B}" srcOrd="0" destOrd="0" presId="urn:microsoft.com/office/officeart/2005/8/layout/hierarchy1"/>
    <dgm:cxn modelId="{23278BCB-DF72-4597-A478-A27F3794CAC3}" type="presParOf" srcId="{330D2B7A-E4C4-F54E-AD1B-3438D883F941}" destId="{DFD7F58F-9EE4-754C-9E05-31EEE7742E4A}" srcOrd="1" destOrd="0" presId="urn:microsoft.com/office/officeart/2005/8/layout/hierarchy1"/>
    <dgm:cxn modelId="{E5E0D0F8-6ED8-451C-A5BD-A464ACF31F75}" type="presParOf" srcId="{D88A8C8C-A2AF-C148-AE6C-FE3725CAF06D}" destId="{A0CB548E-D717-3045-9A4B-B8A4A311F0A0}" srcOrd="1" destOrd="0" presId="urn:microsoft.com/office/officeart/2005/8/layout/hierarchy1"/>
    <dgm:cxn modelId="{EE0F1770-605F-4C70-BD1D-F7CA64026F65}" type="presParOf" srcId="{67D2F83F-A478-47CD-9644-96CA26A3A96C}" destId="{5103D4E4-84F6-1942-ACC5-99AB83631477}" srcOrd="4" destOrd="0" presId="urn:microsoft.com/office/officeart/2005/8/layout/hierarchy1"/>
    <dgm:cxn modelId="{EF0F50BB-4DC1-478F-A715-432E928A6539}" type="presParOf" srcId="{67D2F83F-A478-47CD-9644-96CA26A3A96C}" destId="{08B2DA2C-35D5-D145-9B43-A2AEB4D1CCDF}" srcOrd="5" destOrd="0" presId="urn:microsoft.com/office/officeart/2005/8/layout/hierarchy1"/>
    <dgm:cxn modelId="{EFF5D927-CAEE-450A-9B67-04104B9D05A3}" type="presParOf" srcId="{08B2DA2C-35D5-D145-9B43-A2AEB4D1CCDF}" destId="{D77C9A6A-F8F8-374A-9DFE-1DDD99F07D36}" srcOrd="0" destOrd="0" presId="urn:microsoft.com/office/officeart/2005/8/layout/hierarchy1"/>
    <dgm:cxn modelId="{8D94E9C0-588D-40D2-86D9-B29C9F50E505}" type="presParOf" srcId="{D77C9A6A-F8F8-374A-9DFE-1DDD99F07D36}" destId="{408B6122-7EBA-7A49-B6AA-658AB8E293C1}" srcOrd="0" destOrd="0" presId="urn:microsoft.com/office/officeart/2005/8/layout/hierarchy1"/>
    <dgm:cxn modelId="{31776427-33CD-4DD8-BBF0-396CFE32D01F}" type="presParOf" srcId="{D77C9A6A-F8F8-374A-9DFE-1DDD99F07D36}" destId="{84D6E9F2-6F03-4843-B168-A35F1AF1745D}" srcOrd="1" destOrd="0" presId="urn:microsoft.com/office/officeart/2005/8/layout/hierarchy1"/>
    <dgm:cxn modelId="{0A680B96-B2A1-4FC6-B149-F22E79D853C1}" type="presParOf" srcId="{08B2DA2C-35D5-D145-9B43-A2AEB4D1CCDF}" destId="{7B5D450D-40A5-9244-99F2-D0A44C26E98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AAF30B-7A56-44DD-9548-3D2D993C5AE1}" type="doc">
      <dgm:prSet loTypeId="urn:microsoft.com/office/officeart/2005/8/layout/hierarchy1" loCatId="hierarchy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81E18B7-AFA2-4942-A876-3210639914BA}">
      <dgm:prSet phldrT="[Text]"/>
      <dgm:spPr/>
      <dgm:t>
        <a:bodyPr/>
        <a:lstStyle/>
        <a:p>
          <a:r>
            <a:rPr lang="en-US" dirty="0" err="1" smtClean="0"/>
            <a:t>fvEpPCont</a:t>
          </a:r>
          <a:endParaRPr lang="en-US" dirty="0"/>
        </a:p>
      </dgm:t>
    </dgm:pt>
    <dgm:pt modelId="{7A737FE1-16C8-4000-A9F6-FCCB52AC3195}" type="parTrans" cxnId="{19F37541-F420-4263-ABB2-C163A4549FDB}">
      <dgm:prSet/>
      <dgm:spPr/>
      <dgm:t>
        <a:bodyPr/>
        <a:lstStyle/>
        <a:p>
          <a:endParaRPr lang="en-US"/>
        </a:p>
      </dgm:t>
    </dgm:pt>
    <dgm:pt modelId="{E97F08BE-44F1-445E-9E24-77E7162405DB}" type="sibTrans" cxnId="{19F37541-F420-4263-ABB2-C163A4549FDB}">
      <dgm:prSet/>
      <dgm:spPr/>
      <dgm:t>
        <a:bodyPr/>
        <a:lstStyle/>
        <a:p>
          <a:endParaRPr lang="en-US"/>
        </a:p>
      </dgm:t>
    </dgm:pt>
    <dgm:pt modelId="{5A09B315-AE07-4AFE-8B73-1D59981B25D3}">
      <dgm:prSet phldrT="[Text]"/>
      <dgm:spPr/>
      <dgm:t>
        <a:bodyPr/>
        <a:lstStyle/>
        <a:p>
          <a:r>
            <a:rPr lang="en-US" dirty="0" err="1" smtClean="0"/>
            <a:t>fvEpP</a:t>
          </a:r>
          <a:endParaRPr lang="en-US" dirty="0"/>
        </a:p>
      </dgm:t>
    </dgm:pt>
    <dgm:pt modelId="{2D38597B-F953-4C20-951E-5AA44FCFA7D6}" type="parTrans" cxnId="{A8995495-7D07-48BD-88C7-42960AD93D33}">
      <dgm:prSet/>
      <dgm:spPr/>
      <dgm:t>
        <a:bodyPr/>
        <a:lstStyle/>
        <a:p>
          <a:endParaRPr lang="en-US"/>
        </a:p>
      </dgm:t>
    </dgm:pt>
    <dgm:pt modelId="{3922531B-2EB1-409C-8B98-B456DA643BCD}" type="sibTrans" cxnId="{A8995495-7D07-48BD-88C7-42960AD93D33}">
      <dgm:prSet/>
      <dgm:spPr/>
      <dgm:t>
        <a:bodyPr/>
        <a:lstStyle/>
        <a:p>
          <a:endParaRPr lang="en-US"/>
        </a:p>
      </dgm:t>
    </dgm:pt>
    <dgm:pt modelId="{3FB82781-5A3A-4593-B50E-3F132720C84C}">
      <dgm:prSet phldrT="[Text]"/>
      <dgm:spPr/>
      <dgm:t>
        <a:bodyPr/>
        <a:lstStyle/>
        <a:p>
          <a:r>
            <a:rPr lang="en-US" dirty="0" err="1" smtClean="0"/>
            <a:t>fvLocale</a:t>
          </a:r>
          <a:endParaRPr lang="en-US" dirty="0"/>
        </a:p>
      </dgm:t>
    </dgm:pt>
    <dgm:pt modelId="{65D830C8-8388-4991-89A9-7516EF16E785}" type="parTrans" cxnId="{AB9776FB-3119-4752-9270-A3BC094B7F91}">
      <dgm:prSet/>
      <dgm:spPr/>
      <dgm:t>
        <a:bodyPr/>
        <a:lstStyle/>
        <a:p>
          <a:endParaRPr lang="en-US"/>
        </a:p>
      </dgm:t>
    </dgm:pt>
    <dgm:pt modelId="{ADAFA527-5D87-4165-B0BE-F46952D583CA}" type="sibTrans" cxnId="{AB9776FB-3119-4752-9270-A3BC094B7F91}">
      <dgm:prSet/>
      <dgm:spPr/>
      <dgm:t>
        <a:bodyPr/>
        <a:lstStyle/>
        <a:p>
          <a:endParaRPr lang="en-US"/>
        </a:p>
      </dgm:t>
    </dgm:pt>
    <dgm:pt modelId="{A26E4AD6-454D-4A14-B3DB-317A90AB5D8B}">
      <dgm:prSet phldrT="[Text]"/>
      <dgm:spPr/>
      <dgm:t>
        <a:bodyPr/>
        <a:lstStyle/>
        <a:p>
          <a:r>
            <a:rPr lang="en-US" dirty="0" err="1" smtClean="0"/>
            <a:t>fvEpP</a:t>
          </a:r>
          <a:endParaRPr lang="en-US" dirty="0"/>
        </a:p>
      </dgm:t>
    </dgm:pt>
    <dgm:pt modelId="{E048D56C-0355-4E36-BFAE-888EBA5EF527}" type="parTrans" cxnId="{618BA421-66C9-440E-98CA-83456F271EBB}">
      <dgm:prSet/>
      <dgm:spPr/>
      <dgm:t>
        <a:bodyPr/>
        <a:lstStyle/>
        <a:p>
          <a:endParaRPr lang="en-US"/>
        </a:p>
      </dgm:t>
    </dgm:pt>
    <dgm:pt modelId="{22D81D71-B145-4B87-9597-8D57EDA2F544}" type="sibTrans" cxnId="{618BA421-66C9-440E-98CA-83456F271EBB}">
      <dgm:prSet/>
      <dgm:spPr/>
      <dgm:t>
        <a:bodyPr/>
        <a:lstStyle/>
        <a:p>
          <a:endParaRPr lang="en-US"/>
        </a:p>
      </dgm:t>
    </dgm:pt>
    <dgm:pt modelId="{3FCD259E-DBD0-46D4-AAE8-1C64680392D6}">
      <dgm:prSet phldrT="[Text]"/>
      <dgm:spPr/>
      <dgm:t>
        <a:bodyPr/>
        <a:lstStyle/>
        <a:p>
          <a:r>
            <a:rPr lang="en-US" dirty="0" err="1" smtClean="0"/>
            <a:t>fvLocale</a:t>
          </a:r>
          <a:endParaRPr lang="en-US" dirty="0"/>
        </a:p>
      </dgm:t>
    </dgm:pt>
    <dgm:pt modelId="{78F307EB-7D15-484E-906E-F3E1E0888DE1}" type="parTrans" cxnId="{0EC61914-F492-4BAD-88C1-760A0DB40E25}">
      <dgm:prSet/>
      <dgm:spPr/>
      <dgm:t>
        <a:bodyPr/>
        <a:lstStyle/>
        <a:p>
          <a:endParaRPr lang="en-US"/>
        </a:p>
      </dgm:t>
    </dgm:pt>
    <dgm:pt modelId="{D229AA48-D0CF-444D-A1D2-748E512B61A9}" type="sibTrans" cxnId="{0EC61914-F492-4BAD-88C1-760A0DB40E25}">
      <dgm:prSet/>
      <dgm:spPr/>
      <dgm:t>
        <a:bodyPr/>
        <a:lstStyle/>
        <a:p>
          <a:endParaRPr lang="en-US"/>
        </a:p>
      </dgm:t>
    </dgm:pt>
    <dgm:pt modelId="{49BA28F1-0E07-3B44-8790-03B694520BF6}">
      <dgm:prSet phldrT="[Text]"/>
      <dgm:spPr/>
      <dgm:t>
        <a:bodyPr/>
        <a:lstStyle/>
        <a:p>
          <a:r>
            <a:rPr lang="en-US" dirty="0" err="1" smtClean="0"/>
            <a:t>fvStPathAtt</a:t>
          </a:r>
          <a:endParaRPr lang="en-US" dirty="0"/>
        </a:p>
      </dgm:t>
    </dgm:pt>
    <dgm:pt modelId="{E06505F1-8362-3F46-A23B-AE262B804AE0}" type="parTrans" cxnId="{DC35E42A-E62C-BC48-A192-54C485893F5D}">
      <dgm:prSet/>
      <dgm:spPr/>
      <dgm:t>
        <a:bodyPr/>
        <a:lstStyle/>
        <a:p>
          <a:endParaRPr lang="en-US"/>
        </a:p>
      </dgm:t>
    </dgm:pt>
    <dgm:pt modelId="{9907D1C9-01F1-564B-9D0C-8A88DEB4943C}" type="sibTrans" cxnId="{DC35E42A-E62C-BC48-A192-54C485893F5D}">
      <dgm:prSet/>
      <dgm:spPr/>
      <dgm:t>
        <a:bodyPr/>
        <a:lstStyle/>
        <a:p>
          <a:endParaRPr lang="en-US"/>
        </a:p>
      </dgm:t>
    </dgm:pt>
    <dgm:pt modelId="{B2A97AAE-5935-3443-85EF-900CBBFF06FF}">
      <dgm:prSet phldrT="[Text]"/>
      <dgm:spPr/>
      <dgm:t>
        <a:bodyPr/>
        <a:lstStyle/>
        <a:p>
          <a:r>
            <a:rPr lang="en-US" dirty="0" err="1" smtClean="0"/>
            <a:t>fvDyPathAtt</a:t>
          </a:r>
          <a:endParaRPr lang="en-US" dirty="0"/>
        </a:p>
      </dgm:t>
    </dgm:pt>
    <dgm:pt modelId="{8501F228-7737-7E43-8A56-780053FF1375}" type="parTrans" cxnId="{0FB0A91E-C481-C341-9841-A65EA1A59624}">
      <dgm:prSet/>
      <dgm:spPr/>
      <dgm:t>
        <a:bodyPr/>
        <a:lstStyle/>
        <a:p>
          <a:endParaRPr lang="en-US"/>
        </a:p>
      </dgm:t>
    </dgm:pt>
    <dgm:pt modelId="{3767941A-3A6A-744E-AA36-5161F9AFADAB}" type="sibTrans" cxnId="{0FB0A91E-C481-C341-9841-A65EA1A59624}">
      <dgm:prSet/>
      <dgm:spPr/>
      <dgm:t>
        <a:bodyPr/>
        <a:lstStyle/>
        <a:p>
          <a:endParaRPr lang="en-US"/>
        </a:p>
      </dgm:t>
    </dgm:pt>
    <dgm:pt modelId="{C693C523-B490-0245-AD74-E9D2E8DB67B1}">
      <dgm:prSet phldrT="[Text]"/>
      <dgm:spPr/>
      <dgm:t>
        <a:bodyPr/>
        <a:lstStyle/>
        <a:p>
          <a:r>
            <a:rPr lang="en-US" dirty="0" err="1" smtClean="0"/>
            <a:t>fvIfConn</a:t>
          </a:r>
          <a:endParaRPr lang="en-US" dirty="0"/>
        </a:p>
      </dgm:t>
    </dgm:pt>
    <dgm:pt modelId="{9E92A641-C456-CF45-89B9-BD5E454A0C1F}" type="parTrans" cxnId="{7294108B-4F94-674E-980B-57CD3638F2E3}">
      <dgm:prSet/>
      <dgm:spPr/>
      <dgm:t>
        <a:bodyPr/>
        <a:lstStyle/>
        <a:p>
          <a:endParaRPr lang="en-US"/>
        </a:p>
      </dgm:t>
    </dgm:pt>
    <dgm:pt modelId="{23EF6DAE-CBAF-8448-A809-D612EA4FFF86}" type="sibTrans" cxnId="{7294108B-4F94-674E-980B-57CD3638F2E3}">
      <dgm:prSet/>
      <dgm:spPr/>
      <dgm:t>
        <a:bodyPr/>
        <a:lstStyle/>
        <a:p>
          <a:endParaRPr lang="en-US"/>
        </a:p>
      </dgm:t>
    </dgm:pt>
    <dgm:pt modelId="{69E077E5-6AB2-604F-B8CC-53D6A9D148DE}">
      <dgm:prSet phldrT="[Text]"/>
      <dgm:spPr/>
      <dgm:t>
        <a:bodyPr/>
        <a:lstStyle/>
        <a:p>
          <a:r>
            <a:rPr lang="en-US" dirty="0" err="1" smtClean="0"/>
            <a:t>fvIfConn</a:t>
          </a:r>
          <a:endParaRPr lang="en-US" dirty="0"/>
        </a:p>
      </dgm:t>
    </dgm:pt>
    <dgm:pt modelId="{F9E000B7-B2E9-B142-9A76-0A1C196DCDE2}" type="parTrans" cxnId="{F7788A36-C9E0-7740-986F-12A5DBF57163}">
      <dgm:prSet/>
      <dgm:spPr/>
      <dgm:t>
        <a:bodyPr/>
        <a:lstStyle/>
        <a:p>
          <a:endParaRPr lang="en-US"/>
        </a:p>
      </dgm:t>
    </dgm:pt>
    <dgm:pt modelId="{4FEBEF3F-4E1A-9B4A-AA91-0613DD4393D6}" type="sibTrans" cxnId="{F7788A36-C9E0-7740-986F-12A5DBF57163}">
      <dgm:prSet/>
      <dgm:spPr/>
      <dgm:t>
        <a:bodyPr/>
        <a:lstStyle/>
        <a:p>
          <a:endParaRPr lang="en-US"/>
        </a:p>
      </dgm:t>
    </dgm:pt>
    <dgm:pt modelId="{87BFB7A3-24BB-4355-930E-3E4ABC8535CC}" type="pres">
      <dgm:prSet presAssocID="{0AAAF30B-7A56-44DD-9548-3D2D993C5AE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9C0991D-A0FE-46BF-B321-92AE7D4E64B6}" type="pres">
      <dgm:prSet presAssocID="{181E18B7-AFA2-4942-A876-3210639914BA}" presName="hierRoot1" presStyleCnt="0"/>
      <dgm:spPr/>
      <dgm:t>
        <a:bodyPr/>
        <a:lstStyle/>
        <a:p>
          <a:endParaRPr lang="fr-FR"/>
        </a:p>
      </dgm:t>
    </dgm:pt>
    <dgm:pt modelId="{1B59564F-AF00-49A1-A99F-717FCCE38415}" type="pres">
      <dgm:prSet presAssocID="{181E18B7-AFA2-4942-A876-3210639914BA}" presName="composite" presStyleCnt="0"/>
      <dgm:spPr/>
      <dgm:t>
        <a:bodyPr/>
        <a:lstStyle/>
        <a:p>
          <a:endParaRPr lang="fr-FR"/>
        </a:p>
      </dgm:t>
    </dgm:pt>
    <dgm:pt modelId="{433C69A2-920A-411F-9045-358D4EFC97ED}" type="pres">
      <dgm:prSet presAssocID="{181E18B7-AFA2-4942-A876-3210639914BA}" presName="background" presStyleLbl="node0" presStyleIdx="0" presStyleCnt="1"/>
      <dgm:spPr/>
      <dgm:t>
        <a:bodyPr/>
        <a:lstStyle/>
        <a:p>
          <a:endParaRPr lang="fr-FR"/>
        </a:p>
      </dgm:t>
    </dgm:pt>
    <dgm:pt modelId="{FA649363-C772-472A-BACB-BBA3BC575D1A}" type="pres">
      <dgm:prSet presAssocID="{181E18B7-AFA2-4942-A876-3210639914BA}" presName="text" presStyleLbl="fgAcc0" presStyleIdx="0" presStyleCnt="1" custLinFactNeighborX="28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D2F83F-A478-47CD-9644-96CA26A3A96C}" type="pres">
      <dgm:prSet presAssocID="{181E18B7-AFA2-4942-A876-3210639914BA}" presName="hierChild2" presStyleCnt="0"/>
      <dgm:spPr/>
      <dgm:t>
        <a:bodyPr/>
        <a:lstStyle/>
        <a:p>
          <a:endParaRPr lang="fr-FR"/>
        </a:p>
      </dgm:t>
    </dgm:pt>
    <dgm:pt modelId="{46BD18D9-7B29-4C4E-809A-9CD3E9209E4F}" type="pres">
      <dgm:prSet presAssocID="{2D38597B-F953-4C20-951E-5AA44FCFA7D6}" presName="Name10" presStyleLbl="parChTrans1D2" presStyleIdx="0" presStyleCnt="2"/>
      <dgm:spPr/>
      <dgm:t>
        <a:bodyPr/>
        <a:lstStyle/>
        <a:p>
          <a:endParaRPr lang="en-US"/>
        </a:p>
      </dgm:t>
    </dgm:pt>
    <dgm:pt modelId="{9C4A06B9-767B-41E9-A9D8-6A3435012629}" type="pres">
      <dgm:prSet presAssocID="{5A09B315-AE07-4AFE-8B73-1D59981B25D3}" presName="hierRoot2" presStyleCnt="0"/>
      <dgm:spPr/>
      <dgm:t>
        <a:bodyPr/>
        <a:lstStyle/>
        <a:p>
          <a:endParaRPr lang="fr-FR"/>
        </a:p>
      </dgm:t>
    </dgm:pt>
    <dgm:pt modelId="{99D9CA14-477C-42B5-8EA9-3CC770A377C9}" type="pres">
      <dgm:prSet presAssocID="{5A09B315-AE07-4AFE-8B73-1D59981B25D3}" presName="composite2" presStyleCnt="0"/>
      <dgm:spPr/>
      <dgm:t>
        <a:bodyPr/>
        <a:lstStyle/>
        <a:p>
          <a:endParaRPr lang="fr-FR"/>
        </a:p>
      </dgm:t>
    </dgm:pt>
    <dgm:pt modelId="{7BDADD55-5625-414E-B163-87E755FE05B8}" type="pres">
      <dgm:prSet presAssocID="{5A09B315-AE07-4AFE-8B73-1D59981B25D3}" presName="background2" presStyleLbl="node2" presStyleIdx="0" presStyleCnt="2"/>
      <dgm:spPr/>
      <dgm:t>
        <a:bodyPr/>
        <a:lstStyle/>
        <a:p>
          <a:endParaRPr lang="fr-FR"/>
        </a:p>
      </dgm:t>
    </dgm:pt>
    <dgm:pt modelId="{074E9F1C-45D9-400E-B671-59E2D278167C}" type="pres">
      <dgm:prSet presAssocID="{5A09B315-AE07-4AFE-8B73-1D59981B25D3}" presName="text2" presStyleLbl="fgAcc2" presStyleIdx="0" presStyleCnt="2" custLinFactNeighborX="44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1E53B4-84E3-4327-B2B1-3CB8F2E2ED12}" type="pres">
      <dgm:prSet presAssocID="{5A09B315-AE07-4AFE-8B73-1D59981B25D3}" presName="hierChild3" presStyleCnt="0"/>
      <dgm:spPr/>
      <dgm:t>
        <a:bodyPr/>
        <a:lstStyle/>
        <a:p>
          <a:endParaRPr lang="fr-FR"/>
        </a:p>
      </dgm:t>
    </dgm:pt>
    <dgm:pt modelId="{B8FD1F1F-BD35-42F1-8B9A-9BE75E07D0DF}" type="pres">
      <dgm:prSet presAssocID="{65D830C8-8388-4991-89A9-7516EF16E785}" presName="Name17" presStyleLbl="parChTrans1D3" presStyleIdx="0" presStyleCnt="2"/>
      <dgm:spPr/>
      <dgm:t>
        <a:bodyPr/>
        <a:lstStyle/>
        <a:p>
          <a:endParaRPr lang="en-US"/>
        </a:p>
      </dgm:t>
    </dgm:pt>
    <dgm:pt modelId="{301BF062-6565-40C6-A7AA-DA87F9C710F6}" type="pres">
      <dgm:prSet presAssocID="{3FB82781-5A3A-4593-B50E-3F132720C84C}" presName="hierRoot3" presStyleCnt="0"/>
      <dgm:spPr/>
      <dgm:t>
        <a:bodyPr/>
        <a:lstStyle/>
        <a:p>
          <a:endParaRPr lang="fr-FR"/>
        </a:p>
      </dgm:t>
    </dgm:pt>
    <dgm:pt modelId="{7FF9BE1C-2618-49DD-B72C-E864940F0E62}" type="pres">
      <dgm:prSet presAssocID="{3FB82781-5A3A-4593-B50E-3F132720C84C}" presName="composite3" presStyleCnt="0"/>
      <dgm:spPr/>
      <dgm:t>
        <a:bodyPr/>
        <a:lstStyle/>
        <a:p>
          <a:endParaRPr lang="fr-FR"/>
        </a:p>
      </dgm:t>
    </dgm:pt>
    <dgm:pt modelId="{18BC3DCA-620B-4D12-A3C2-3AF71189B868}" type="pres">
      <dgm:prSet presAssocID="{3FB82781-5A3A-4593-B50E-3F132720C84C}" presName="background3" presStyleLbl="node3" presStyleIdx="0" presStyleCnt="2"/>
      <dgm:spPr/>
      <dgm:t>
        <a:bodyPr/>
        <a:lstStyle/>
        <a:p>
          <a:endParaRPr lang="fr-FR"/>
        </a:p>
      </dgm:t>
    </dgm:pt>
    <dgm:pt modelId="{E541BB17-0F4A-4B35-9FD7-D3674D6B6052}" type="pres">
      <dgm:prSet presAssocID="{3FB82781-5A3A-4593-B50E-3F132720C84C}" presName="text3" presStyleLbl="fgAcc3" presStyleIdx="0" presStyleCnt="2" custLinFactNeighborX="44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2825DD-F743-4A4B-AD6B-C4800E23CFA0}" type="pres">
      <dgm:prSet presAssocID="{3FB82781-5A3A-4593-B50E-3F132720C84C}" presName="hierChild4" presStyleCnt="0"/>
      <dgm:spPr/>
      <dgm:t>
        <a:bodyPr/>
        <a:lstStyle/>
        <a:p>
          <a:endParaRPr lang="fr-FR"/>
        </a:p>
      </dgm:t>
    </dgm:pt>
    <dgm:pt modelId="{5237E41F-3B88-4072-A2A0-27EFB48FA6B7}" type="pres">
      <dgm:prSet presAssocID="{E048D56C-0355-4E36-BFAE-888EBA5EF527}" presName="Name10" presStyleLbl="parChTrans1D2" presStyleIdx="1" presStyleCnt="2"/>
      <dgm:spPr/>
      <dgm:t>
        <a:bodyPr/>
        <a:lstStyle/>
        <a:p>
          <a:endParaRPr lang="en-US"/>
        </a:p>
      </dgm:t>
    </dgm:pt>
    <dgm:pt modelId="{701707F4-C6D1-49F9-BCBB-6F3BFB995718}" type="pres">
      <dgm:prSet presAssocID="{A26E4AD6-454D-4A14-B3DB-317A90AB5D8B}" presName="hierRoot2" presStyleCnt="0"/>
      <dgm:spPr/>
      <dgm:t>
        <a:bodyPr/>
        <a:lstStyle/>
        <a:p>
          <a:endParaRPr lang="fr-FR"/>
        </a:p>
      </dgm:t>
    </dgm:pt>
    <dgm:pt modelId="{1CD186FD-34AC-4D2A-B66B-DFF35C1AB594}" type="pres">
      <dgm:prSet presAssocID="{A26E4AD6-454D-4A14-B3DB-317A90AB5D8B}" presName="composite2" presStyleCnt="0"/>
      <dgm:spPr/>
      <dgm:t>
        <a:bodyPr/>
        <a:lstStyle/>
        <a:p>
          <a:endParaRPr lang="fr-FR"/>
        </a:p>
      </dgm:t>
    </dgm:pt>
    <dgm:pt modelId="{F02A9BAC-AD3B-4410-A945-E833DAF23504}" type="pres">
      <dgm:prSet presAssocID="{A26E4AD6-454D-4A14-B3DB-317A90AB5D8B}" presName="background2" presStyleLbl="node2" presStyleIdx="1" presStyleCnt="2"/>
      <dgm:spPr/>
      <dgm:t>
        <a:bodyPr/>
        <a:lstStyle/>
        <a:p>
          <a:endParaRPr lang="fr-FR"/>
        </a:p>
      </dgm:t>
    </dgm:pt>
    <dgm:pt modelId="{53ECD788-8C29-495B-9215-B0D819264422}" type="pres">
      <dgm:prSet presAssocID="{A26E4AD6-454D-4A14-B3DB-317A90AB5D8B}" presName="text2" presStyleLbl="fgAcc2" presStyleIdx="1" presStyleCnt="2" custLinFactNeighborX="44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A82BA8-DC4B-4D07-AF5E-D65D16DEEB06}" type="pres">
      <dgm:prSet presAssocID="{A26E4AD6-454D-4A14-B3DB-317A90AB5D8B}" presName="hierChild3" presStyleCnt="0"/>
      <dgm:spPr/>
      <dgm:t>
        <a:bodyPr/>
        <a:lstStyle/>
        <a:p>
          <a:endParaRPr lang="fr-FR"/>
        </a:p>
      </dgm:t>
    </dgm:pt>
    <dgm:pt modelId="{5BF41119-60F0-4F12-9600-96F6E99F4449}" type="pres">
      <dgm:prSet presAssocID="{78F307EB-7D15-484E-906E-F3E1E0888DE1}" presName="Name17" presStyleLbl="parChTrans1D3" presStyleIdx="1" presStyleCnt="2"/>
      <dgm:spPr/>
      <dgm:t>
        <a:bodyPr/>
        <a:lstStyle/>
        <a:p>
          <a:endParaRPr lang="en-US"/>
        </a:p>
      </dgm:t>
    </dgm:pt>
    <dgm:pt modelId="{50D84F59-0621-417E-A743-CD408351C688}" type="pres">
      <dgm:prSet presAssocID="{3FCD259E-DBD0-46D4-AAE8-1C64680392D6}" presName="hierRoot3" presStyleCnt="0"/>
      <dgm:spPr/>
      <dgm:t>
        <a:bodyPr/>
        <a:lstStyle/>
        <a:p>
          <a:endParaRPr lang="fr-FR"/>
        </a:p>
      </dgm:t>
    </dgm:pt>
    <dgm:pt modelId="{835D4853-917D-4567-955F-6DB20B196905}" type="pres">
      <dgm:prSet presAssocID="{3FCD259E-DBD0-46D4-AAE8-1C64680392D6}" presName="composite3" presStyleCnt="0"/>
      <dgm:spPr/>
      <dgm:t>
        <a:bodyPr/>
        <a:lstStyle/>
        <a:p>
          <a:endParaRPr lang="fr-FR"/>
        </a:p>
      </dgm:t>
    </dgm:pt>
    <dgm:pt modelId="{8FCF90D9-8E55-4196-8455-1E1F1C1F1640}" type="pres">
      <dgm:prSet presAssocID="{3FCD259E-DBD0-46D4-AAE8-1C64680392D6}" presName="background3" presStyleLbl="node3" presStyleIdx="1" presStyleCnt="2"/>
      <dgm:spPr/>
      <dgm:t>
        <a:bodyPr/>
        <a:lstStyle/>
        <a:p>
          <a:endParaRPr lang="fr-FR"/>
        </a:p>
      </dgm:t>
    </dgm:pt>
    <dgm:pt modelId="{01E2FDE0-CBC2-4704-9DE9-1487D08DC2BC}" type="pres">
      <dgm:prSet presAssocID="{3FCD259E-DBD0-46D4-AAE8-1C64680392D6}" presName="text3" presStyleLbl="fgAcc3" presStyleIdx="1" presStyleCnt="2" custLinFactNeighborX="42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021CA5-2214-41A2-8BD6-F97068E185B0}" type="pres">
      <dgm:prSet presAssocID="{3FCD259E-DBD0-46D4-AAE8-1C64680392D6}" presName="hierChild4" presStyleCnt="0"/>
      <dgm:spPr/>
      <dgm:t>
        <a:bodyPr/>
        <a:lstStyle/>
        <a:p>
          <a:endParaRPr lang="fr-FR"/>
        </a:p>
      </dgm:t>
    </dgm:pt>
    <dgm:pt modelId="{606B66BB-3179-A442-A1D5-A92C55D7AD2F}" type="pres">
      <dgm:prSet presAssocID="{E06505F1-8362-3F46-A23B-AE262B804AE0}" presName="Name23" presStyleLbl="parChTrans1D4" presStyleIdx="0" presStyleCnt="4"/>
      <dgm:spPr/>
      <dgm:t>
        <a:bodyPr/>
        <a:lstStyle/>
        <a:p>
          <a:endParaRPr lang="en-US"/>
        </a:p>
      </dgm:t>
    </dgm:pt>
    <dgm:pt modelId="{6C0DF21D-F3FD-B24A-8809-71054D87FE0B}" type="pres">
      <dgm:prSet presAssocID="{49BA28F1-0E07-3B44-8790-03B694520BF6}" presName="hierRoot4" presStyleCnt="0"/>
      <dgm:spPr/>
      <dgm:t>
        <a:bodyPr/>
        <a:lstStyle/>
        <a:p>
          <a:endParaRPr lang="fr-FR"/>
        </a:p>
      </dgm:t>
    </dgm:pt>
    <dgm:pt modelId="{222E7F29-C344-2F4D-8027-787B35F47309}" type="pres">
      <dgm:prSet presAssocID="{49BA28F1-0E07-3B44-8790-03B694520BF6}" presName="composite4" presStyleCnt="0"/>
      <dgm:spPr/>
      <dgm:t>
        <a:bodyPr/>
        <a:lstStyle/>
        <a:p>
          <a:endParaRPr lang="fr-FR"/>
        </a:p>
      </dgm:t>
    </dgm:pt>
    <dgm:pt modelId="{C2BAEEAF-0547-0F4B-BEB4-E75037B4F539}" type="pres">
      <dgm:prSet presAssocID="{49BA28F1-0E07-3B44-8790-03B694520BF6}" presName="background4" presStyleLbl="node4" presStyleIdx="0" presStyleCnt="4"/>
      <dgm:spPr/>
      <dgm:t>
        <a:bodyPr/>
        <a:lstStyle/>
        <a:p>
          <a:endParaRPr lang="fr-FR"/>
        </a:p>
      </dgm:t>
    </dgm:pt>
    <dgm:pt modelId="{1726B4F9-BEB0-2F4B-9C50-4D37946F83F9}" type="pres">
      <dgm:prSet presAssocID="{49BA28F1-0E07-3B44-8790-03B694520BF6}" presName="text4" presStyleLbl="fgAcc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4F208F-3A4D-204E-9E1C-6580F7A63A9A}" type="pres">
      <dgm:prSet presAssocID="{49BA28F1-0E07-3B44-8790-03B694520BF6}" presName="hierChild5" presStyleCnt="0"/>
      <dgm:spPr/>
      <dgm:t>
        <a:bodyPr/>
        <a:lstStyle/>
        <a:p>
          <a:endParaRPr lang="fr-FR"/>
        </a:p>
      </dgm:t>
    </dgm:pt>
    <dgm:pt modelId="{10A4C097-B976-2E45-A881-831CE84270E0}" type="pres">
      <dgm:prSet presAssocID="{9E92A641-C456-CF45-89B9-BD5E454A0C1F}" presName="Name23" presStyleLbl="parChTrans1D4" presStyleIdx="1" presStyleCnt="4"/>
      <dgm:spPr/>
      <dgm:t>
        <a:bodyPr/>
        <a:lstStyle/>
        <a:p>
          <a:endParaRPr lang="en-US"/>
        </a:p>
      </dgm:t>
    </dgm:pt>
    <dgm:pt modelId="{D4DFAE6B-B14E-1F41-AF74-AA86F9B3A6D4}" type="pres">
      <dgm:prSet presAssocID="{C693C523-B490-0245-AD74-E9D2E8DB67B1}" presName="hierRoot4" presStyleCnt="0"/>
      <dgm:spPr/>
      <dgm:t>
        <a:bodyPr/>
        <a:lstStyle/>
        <a:p>
          <a:endParaRPr lang="fr-FR"/>
        </a:p>
      </dgm:t>
    </dgm:pt>
    <dgm:pt modelId="{6CD4022C-16D7-E647-81BA-B79AE3D4FA7C}" type="pres">
      <dgm:prSet presAssocID="{C693C523-B490-0245-AD74-E9D2E8DB67B1}" presName="composite4" presStyleCnt="0"/>
      <dgm:spPr/>
      <dgm:t>
        <a:bodyPr/>
        <a:lstStyle/>
        <a:p>
          <a:endParaRPr lang="fr-FR"/>
        </a:p>
      </dgm:t>
    </dgm:pt>
    <dgm:pt modelId="{C95EFA96-1717-A748-B121-E102308302D9}" type="pres">
      <dgm:prSet presAssocID="{C693C523-B490-0245-AD74-E9D2E8DB67B1}" presName="background4" presStyleLbl="node4" presStyleIdx="1" presStyleCnt="4"/>
      <dgm:spPr/>
      <dgm:t>
        <a:bodyPr/>
        <a:lstStyle/>
        <a:p>
          <a:endParaRPr lang="fr-FR"/>
        </a:p>
      </dgm:t>
    </dgm:pt>
    <dgm:pt modelId="{A7E8783B-85BC-A54E-97A4-64F03D06A149}" type="pres">
      <dgm:prSet presAssocID="{C693C523-B490-0245-AD74-E9D2E8DB67B1}" presName="text4" presStyleLbl="fgAcc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520E04-B28F-4B4E-AE27-DB812356FA34}" type="pres">
      <dgm:prSet presAssocID="{C693C523-B490-0245-AD74-E9D2E8DB67B1}" presName="hierChild5" presStyleCnt="0"/>
      <dgm:spPr/>
      <dgm:t>
        <a:bodyPr/>
        <a:lstStyle/>
        <a:p>
          <a:endParaRPr lang="fr-FR"/>
        </a:p>
      </dgm:t>
    </dgm:pt>
    <dgm:pt modelId="{CC8A32C6-5EF2-624C-865B-26BC266AFD38}" type="pres">
      <dgm:prSet presAssocID="{8501F228-7737-7E43-8A56-780053FF1375}" presName="Name23" presStyleLbl="parChTrans1D4" presStyleIdx="2" presStyleCnt="4"/>
      <dgm:spPr/>
      <dgm:t>
        <a:bodyPr/>
        <a:lstStyle/>
        <a:p>
          <a:endParaRPr lang="en-US"/>
        </a:p>
      </dgm:t>
    </dgm:pt>
    <dgm:pt modelId="{F8C0D723-9D02-AA41-9A33-4BD1DCF653A3}" type="pres">
      <dgm:prSet presAssocID="{B2A97AAE-5935-3443-85EF-900CBBFF06FF}" presName="hierRoot4" presStyleCnt="0"/>
      <dgm:spPr/>
      <dgm:t>
        <a:bodyPr/>
        <a:lstStyle/>
        <a:p>
          <a:endParaRPr lang="fr-FR"/>
        </a:p>
      </dgm:t>
    </dgm:pt>
    <dgm:pt modelId="{35D83297-3633-6A4B-80DD-74020A63D47C}" type="pres">
      <dgm:prSet presAssocID="{B2A97AAE-5935-3443-85EF-900CBBFF06FF}" presName="composite4" presStyleCnt="0"/>
      <dgm:spPr/>
      <dgm:t>
        <a:bodyPr/>
        <a:lstStyle/>
        <a:p>
          <a:endParaRPr lang="fr-FR"/>
        </a:p>
      </dgm:t>
    </dgm:pt>
    <dgm:pt modelId="{983D640B-3ECF-A04B-9128-C9542A3B385A}" type="pres">
      <dgm:prSet presAssocID="{B2A97AAE-5935-3443-85EF-900CBBFF06FF}" presName="background4" presStyleLbl="node4" presStyleIdx="2" presStyleCnt="4"/>
      <dgm:spPr/>
      <dgm:t>
        <a:bodyPr/>
        <a:lstStyle/>
        <a:p>
          <a:endParaRPr lang="fr-FR"/>
        </a:p>
      </dgm:t>
    </dgm:pt>
    <dgm:pt modelId="{2A3756FF-C562-FB4A-93CA-8CB7108F3FCB}" type="pres">
      <dgm:prSet presAssocID="{B2A97AAE-5935-3443-85EF-900CBBFF06FF}" presName="text4" presStyleLbl="fgAcc4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A00527-15A6-2A41-83BA-FECE4DD9270B}" type="pres">
      <dgm:prSet presAssocID="{B2A97AAE-5935-3443-85EF-900CBBFF06FF}" presName="hierChild5" presStyleCnt="0"/>
      <dgm:spPr/>
      <dgm:t>
        <a:bodyPr/>
        <a:lstStyle/>
        <a:p>
          <a:endParaRPr lang="fr-FR"/>
        </a:p>
      </dgm:t>
    </dgm:pt>
    <dgm:pt modelId="{7AB1DEE4-1777-B442-80CB-53CD15EF47D5}" type="pres">
      <dgm:prSet presAssocID="{F9E000B7-B2E9-B142-9A76-0A1C196DCDE2}" presName="Name23" presStyleLbl="parChTrans1D4" presStyleIdx="3" presStyleCnt="4"/>
      <dgm:spPr/>
      <dgm:t>
        <a:bodyPr/>
        <a:lstStyle/>
        <a:p>
          <a:endParaRPr lang="en-US"/>
        </a:p>
      </dgm:t>
    </dgm:pt>
    <dgm:pt modelId="{041A50B5-780B-6044-8A10-E8DE733848FD}" type="pres">
      <dgm:prSet presAssocID="{69E077E5-6AB2-604F-B8CC-53D6A9D148DE}" presName="hierRoot4" presStyleCnt="0"/>
      <dgm:spPr/>
      <dgm:t>
        <a:bodyPr/>
        <a:lstStyle/>
        <a:p>
          <a:endParaRPr lang="fr-FR"/>
        </a:p>
      </dgm:t>
    </dgm:pt>
    <dgm:pt modelId="{8B5B344E-22B7-0144-9947-60D6D80C691C}" type="pres">
      <dgm:prSet presAssocID="{69E077E5-6AB2-604F-B8CC-53D6A9D148DE}" presName="composite4" presStyleCnt="0"/>
      <dgm:spPr/>
      <dgm:t>
        <a:bodyPr/>
        <a:lstStyle/>
        <a:p>
          <a:endParaRPr lang="fr-FR"/>
        </a:p>
      </dgm:t>
    </dgm:pt>
    <dgm:pt modelId="{6B730B34-B6E0-AE4A-889B-D69C61DB8D08}" type="pres">
      <dgm:prSet presAssocID="{69E077E5-6AB2-604F-B8CC-53D6A9D148DE}" presName="background4" presStyleLbl="node4" presStyleIdx="3" presStyleCnt="4"/>
      <dgm:spPr/>
      <dgm:t>
        <a:bodyPr/>
        <a:lstStyle/>
        <a:p>
          <a:endParaRPr lang="fr-FR"/>
        </a:p>
      </dgm:t>
    </dgm:pt>
    <dgm:pt modelId="{842C3FF7-1FE7-4948-BB6C-BAC201BE9C1D}" type="pres">
      <dgm:prSet presAssocID="{69E077E5-6AB2-604F-B8CC-53D6A9D148DE}" presName="text4" presStyleLbl="fgAcc4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DD5670-4639-914F-9B34-325108C629AC}" type="pres">
      <dgm:prSet presAssocID="{69E077E5-6AB2-604F-B8CC-53D6A9D148DE}" presName="hierChild5" presStyleCnt="0"/>
      <dgm:spPr/>
      <dgm:t>
        <a:bodyPr/>
        <a:lstStyle/>
        <a:p>
          <a:endParaRPr lang="fr-FR"/>
        </a:p>
      </dgm:t>
    </dgm:pt>
  </dgm:ptLst>
  <dgm:cxnLst>
    <dgm:cxn modelId="{1AE8DF07-90AF-4F94-BF84-69FF96AD0110}" type="presOf" srcId="{78F307EB-7D15-484E-906E-F3E1E0888DE1}" destId="{5BF41119-60F0-4F12-9600-96F6E99F4449}" srcOrd="0" destOrd="0" presId="urn:microsoft.com/office/officeart/2005/8/layout/hierarchy1"/>
    <dgm:cxn modelId="{DC35E42A-E62C-BC48-A192-54C485893F5D}" srcId="{3FCD259E-DBD0-46D4-AAE8-1C64680392D6}" destId="{49BA28F1-0E07-3B44-8790-03B694520BF6}" srcOrd="0" destOrd="0" parTransId="{E06505F1-8362-3F46-A23B-AE262B804AE0}" sibTransId="{9907D1C9-01F1-564B-9D0C-8A88DEB4943C}"/>
    <dgm:cxn modelId="{618BA421-66C9-440E-98CA-83456F271EBB}" srcId="{181E18B7-AFA2-4942-A876-3210639914BA}" destId="{A26E4AD6-454D-4A14-B3DB-317A90AB5D8B}" srcOrd="1" destOrd="0" parTransId="{E048D56C-0355-4E36-BFAE-888EBA5EF527}" sibTransId="{22D81D71-B145-4B87-9597-8D57EDA2F544}"/>
    <dgm:cxn modelId="{374B9D9E-9DED-4FCD-B4C7-F60E2C80718E}" type="presOf" srcId="{181E18B7-AFA2-4942-A876-3210639914BA}" destId="{FA649363-C772-472A-BACB-BBA3BC575D1A}" srcOrd="0" destOrd="0" presId="urn:microsoft.com/office/officeart/2005/8/layout/hierarchy1"/>
    <dgm:cxn modelId="{68374396-15B3-41AC-A1ED-E4FCC33DF3BE}" type="presOf" srcId="{B2A97AAE-5935-3443-85EF-900CBBFF06FF}" destId="{2A3756FF-C562-FB4A-93CA-8CB7108F3FCB}" srcOrd="0" destOrd="0" presId="urn:microsoft.com/office/officeart/2005/8/layout/hierarchy1"/>
    <dgm:cxn modelId="{E37CEDAC-381F-4D45-A5A3-4538ED56AECE}" type="presOf" srcId="{A26E4AD6-454D-4A14-B3DB-317A90AB5D8B}" destId="{53ECD788-8C29-495B-9215-B0D819264422}" srcOrd="0" destOrd="0" presId="urn:microsoft.com/office/officeart/2005/8/layout/hierarchy1"/>
    <dgm:cxn modelId="{0FB0A91E-C481-C341-9841-A65EA1A59624}" srcId="{3FCD259E-DBD0-46D4-AAE8-1C64680392D6}" destId="{B2A97AAE-5935-3443-85EF-900CBBFF06FF}" srcOrd="1" destOrd="0" parTransId="{8501F228-7737-7E43-8A56-780053FF1375}" sibTransId="{3767941A-3A6A-744E-AA36-5161F9AFADAB}"/>
    <dgm:cxn modelId="{82BFFE91-1C8F-40E6-805D-897F51C94008}" type="presOf" srcId="{F9E000B7-B2E9-B142-9A76-0A1C196DCDE2}" destId="{7AB1DEE4-1777-B442-80CB-53CD15EF47D5}" srcOrd="0" destOrd="0" presId="urn:microsoft.com/office/officeart/2005/8/layout/hierarchy1"/>
    <dgm:cxn modelId="{AB9776FB-3119-4752-9270-A3BC094B7F91}" srcId="{5A09B315-AE07-4AFE-8B73-1D59981B25D3}" destId="{3FB82781-5A3A-4593-B50E-3F132720C84C}" srcOrd="0" destOrd="0" parTransId="{65D830C8-8388-4991-89A9-7516EF16E785}" sibTransId="{ADAFA527-5D87-4165-B0BE-F46952D583CA}"/>
    <dgm:cxn modelId="{7294108B-4F94-674E-980B-57CD3638F2E3}" srcId="{49BA28F1-0E07-3B44-8790-03B694520BF6}" destId="{C693C523-B490-0245-AD74-E9D2E8DB67B1}" srcOrd="0" destOrd="0" parTransId="{9E92A641-C456-CF45-89B9-BD5E454A0C1F}" sibTransId="{23EF6DAE-CBAF-8448-A809-D612EA4FFF86}"/>
    <dgm:cxn modelId="{8EFA5C94-8A10-493D-896A-2D0A2AD9CBE5}" type="presOf" srcId="{5A09B315-AE07-4AFE-8B73-1D59981B25D3}" destId="{074E9F1C-45D9-400E-B671-59E2D278167C}" srcOrd="0" destOrd="0" presId="urn:microsoft.com/office/officeart/2005/8/layout/hierarchy1"/>
    <dgm:cxn modelId="{F3DD74A7-C466-4BF7-9EFD-0A662D1F4A41}" type="presOf" srcId="{C693C523-B490-0245-AD74-E9D2E8DB67B1}" destId="{A7E8783B-85BC-A54E-97A4-64F03D06A149}" srcOrd="0" destOrd="0" presId="urn:microsoft.com/office/officeart/2005/8/layout/hierarchy1"/>
    <dgm:cxn modelId="{1EACD636-C4A2-476F-A9F4-386BD9AB63CE}" type="presOf" srcId="{2D38597B-F953-4C20-951E-5AA44FCFA7D6}" destId="{46BD18D9-7B29-4C4E-809A-9CD3E9209E4F}" srcOrd="0" destOrd="0" presId="urn:microsoft.com/office/officeart/2005/8/layout/hierarchy1"/>
    <dgm:cxn modelId="{AFCCB812-C9A9-423A-BDEE-41DC662064B5}" type="presOf" srcId="{3FB82781-5A3A-4593-B50E-3F132720C84C}" destId="{E541BB17-0F4A-4B35-9FD7-D3674D6B6052}" srcOrd="0" destOrd="0" presId="urn:microsoft.com/office/officeart/2005/8/layout/hierarchy1"/>
    <dgm:cxn modelId="{95F91ADA-C9A1-4694-8192-D96DAE2EAA52}" type="presOf" srcId="{65D830C8-8388-4991-89A9-7516EF16E785}" destId="{B8FD1F1F-BD35-42F1-8B9A-9BE75E07D0DF}" srcOrd="0" destOrd="0" presId="urn:microsoft.com/office/officeart/2005/8/layout/hierarchy1"/>
    <dgm:cxn modelId="{D73F88E4-617C-4AFB-A644-8A1BCED447B0}" type="presOf" srcId="{49BA28F1-0E07-3B44-8790-03B694520BF6}" destId="{1726B4F9-BEB0-2F4B-9C50-4D37946F83F9}" srcOrd="0" destOrd="0" presId="urn:microsoft.com/office/officeart/2005/8/layout/hierarchy1"/>
    <dgm:cxn modelId="{43475A12-9553-4363-AB31-157184E5AC1F}" type="presOf" srcId="{E06505F1-8362-3F46-A23B-AE262B804AE0}" destId="{606B66BB-3179-A442-A1D5-A92C55D7AD2F}" srcOrd="0" destOrd="0" presId="urn:microsoft.com/office/officeart/2005/8/layout/hierarchy1"/>
    <dgm:cxn modelId="{F7788A36-C9E0-7740-986F-12A5DBF57163}" srcId="{B2A97AAE-5935-3443-85EF-900CBBFF06FF}" destId="{69E077E5-6AB2-604F-B8CC-53D6A9D148DE}" srcOrd="0" destOrd="0" parTransId="{F9E000B7-B2E9-B142-9A76-0A1C196DCDE2}" sibTransId="{4FEBEF3F-4E1A-9B4A-AA91-0613DD4393D6}"/>
    <dgm:cxn modelId="{CBC0ADDB-FB88-4297-A88A-226EF6C17124}" type="presOf" srcId="{8501F228-7737-7E43-8A56-780053FF1375}" destId="{CC8A32C6-5EF2-624C-865B-26BC266AFD38}" srcOrd="0" destOrd="0" presId="urn:microsoft.com/office/officeart/2005/8/layout/hierarchy1"/>
    <dgm:cxn modelId="{55754130-CCFD-466D-B495-D7905C8CAA3B}" type="presOf" srcId="{E048D56C-0355-4E36-BFAE-888EBA5EF527}" destId="{5237E41F-3B88-4072-A2A0-27EFB48FA6B7}" srcOrd="0" destOrd="0" presId="urn:microsoft.com/office/officeart/2005/8/layout/hierarchy1"/>
    <dgm:cxn modelId="{7F5F9C7B-461C-4A7B-BCA2-E33DFD7BE419}" type="presOf" srcId="{69E077E5-6AB2-604F-B8CC-53D6A9D148DE}" destId="{842C3FF7-1FE7-4948-BB6C-BAC201BE9C1D}" srcOrd="0" destOrd="0" presId="urn:microsoft.com/office/officeart/2005/8/layout/hierarchy1"/>
    <dgm:cxn modelId="{A8995495-7D07-48BD-88C7-42960AD93D33}" srcId="{181E18B7-AFA2-4942-A876-3210639914BA}" destId="{5A09B315-AE07-4AFE-8B73-1D59981B25D3}" srcOrd="0" destOrd="0" parTransId="{2D38597B-F953-4C20-951E-5AA44FCFA7D6}" sibTransId="{3922531B-2EB1-409C-8B98-B456DA643BCD}"/>
    <dgm:cxn modelId="{19F37541-F420-4263-ABB2-C163A4549FDB}" srcId="{0AAAF30B-7A56-44DD-9548-3D2D993C5AE1}" destId="{181E18B7-AFA2-4942-A876-3210639914BA}" srcOrd="0" destOrd="0" parTransId="{7A737FE1-16C8-4000-A9F6-FCCB52AC3195}" sibTransId="{E97F08BE-44F1-445E-9E24-77E7162405DB}"/>
    <dgm:cxn modelId="{DD813464-A3B9-4CE0-818E-1AC31E1DBC3D}" type="presOf" srcId="{3FCD259E-DBD0-46D4-AAE8-1C64680392D6}" destId="{01E2FDE0-CBC2-4704-9DE9-1487D08DC2BC}" srcOrd="0" destOrd="0" presId="urn:microsoft.com/office/officeart/2005/8/layout/hierarchy1"/>
    <dgm:cxn modelId="{899EA3C3-C2D1-4A4D-A9CA-D843EC328BC9}" type="presOf" srcId="{9E92A641-C456-CF45-89B9-BD5E454A0C1F}" destId="{10A4C097-B976-2E45-A881-831CE84270E0}" srcOrd="0" destOrd="0" presId="urn:microsoft.com/office/officeart/2005/8/layout/hierarchy1"/>
    <dgm:cxn modelId="{0EC61914-F492-4BAD-88C1-760A0DB40E25}" srcId="{A26E4AD6-454D-4A14-B3DB-317A90AB5D8B}" destId="{3FCD259E-DBD0-46D4-AAE8-1C64680392D6}" srcOrd="0" destOrd="0" parTransId="{78F307EB-7D15-484E-906E-F3E1E0888DE1}" sibTransId="{D229AA48-D0CF-444D-A1D2-748E512B61A9}"/>
    <dgm:cxn modelId="{F5800431-ED37-43BF-A98F-C91BBD7BBA2F}" type="presOf" srcId="{0AAAF30B-7A56-44DD-9548-3D2D993C5AE1}" destId="{87BFB7A3-24BB-4355-930E-3E4ABC8535CC}" srcOrd="0" destOrd="0" presId="urn:microsoft.com/office/officeart/2005/8/layout/hierarchy1"/>
    <dgm:cxn modelId="{DDDD4033-3EDC-4D36-9B8D-36EE95202DFA}" type="presParOf" srcId="{87BFB7A3-24BB-4355-930E-3E4ABC8535CC}" destId="{69C0991D-A0FE-46BF-B321-92AE7D4E64B6}" srcOrd="0" destOrd="0" presId="urn:microsoft.com/office/officeart/2005/8/layout/hierarchy1"/>
    <dgm:cxn modelId="{D1F5AC0E-7D9D-42C2-AE78-17FA9C1CFF96}" type="presParOf" srcId="{69C0991D-A0FE-46BF-B321-92AE7D4E64B6}" destId="{1B59564F-AF00-49A1-A99F-717FCCE38415}" srcOrd="0" destOrd="0" presId="urn:microsoft.com/office/officeart/2005/8/layout/hierarchy1"/>
    <dgm:cxn modelId="{6216D225-EB67-4211-9782-D91929512CD2}" type="presParOf" srcId="{1B59564F-AF00-49A1-A99F-717FCCE38415}" destId="{433C69A2-920A-411F-9045-358D4EFC97ED}" srcOrd="0" destOrd="0" presId="urn:microsoft.com/office/officeart/2005/8/layout/hierarchy1"/>
    <dgm:cxn modelId="{6191C701-2436-4AFD-BAD2-6802DCA16591}" type="presParOf" srcId="{1B59564F-AF00-49A1-A99F-717FCCE38415}" destId="{FA649363-C772-472A-BACB-BBA3BC575D1A}" srcOrd="1" destOrd="0" presId="urn:microsoft.com/office/officeart/2005/8/layout/hierarchy1"/>
    <dgm:cxn modelId="{17F6EDC1-015D-401B-BB2F-E6B4164A8A34}" type="presParOf" srcId="{69C0991D-A0FE-46BF-B321-92AE7D4E64B6}" destId="{67D2F83F-A478-47CD-9644-96CA26A3A96C}" srcOrd="1" destOrd="0" presId="urn:microsoft.com/office/officeart/2005/8/layout/hierarchy1"/>
    <dgm:cxn modelId="{6C6832DF-CC5B-4441-88C3-1D64BB58AA80}" type="presParOf" srcId="{67D2F83F-A478-47CD-9644-96CA26A3A96C}" destId="{46BD18D9-7B29-4C4E-809A-9CD3E9209E4F}" srcOrd="0" destOrd="0" presId="urn:microsoft.com/office/officeart/2005/8/layout/hierarchy1"/>
    <dgm:cxn modelId="{093FBA0E-B775-4C20-976D-41C970227A6D}" type="presParOf" srcId="{67D2F83F-A478-47CD-9644-96CA26A3A96C}" destId="{9C4A06B9-767B-41E9-A9D8-6A3435012629}" srcOrd="1" destOrd="0" presId="urn:microsoft.com/office/officeart/2005/8/layout/hierarchy1"/>
    <dgm:cxn modelId="{514DADE9-71F1-46F3-B22D-4E41AA102866}" type="presParOf" srcId="{9C4A06B9-767B-41E9-A9D8-6A3435012629}" destId="{99D9CA14-477C-42B5-8EA9-3CC770A377C9}" srcOrd="0" destOrd="0" presId="urn:microsoft.com/office/officeart/2005/8/layout/hierarchy1"/>
    <dgm:cxn modelId="{6BE46B12-E393-4236-9D3E-EAA98080E486}" type="presParOf" srcId="{99D9CA14-477C-42B5-8EA9-3CC770A377C9}" destId="{7BDADD55-5625-414E-B163-87E755FE05B8}" srcOrd="0" destOrd="0" presId="urn:microsoft.com/office/officeart/2005/8/layout/hierarchy1"/>
    <dgm:cxn modelId="{155BF145-E272-46AA-95C3-7CD2F6E3292D}" type="presParOf" srcId="{99D9CA14-477C-42B5-8EA9-3CC770A377C9}" destId="{074E9F1C-45D9-400E-B671-59E2D278167C}" srcOrd="1" destOrd="0" presId="urn:microsoft.com/office/officeart/2005/8/layout/hierarchy1"/>
    <dgm:cxn modelId="{9123348D-6925-444A-9EED-81048A0D84D9}" type="presParOf" srcId="{9C4A06B9-767B-41E9-A9D8-6A3435012629}" destId="{D21E53B4-84E3-4327-B2B1-3CB8F2E2ED12}" srcOrd="1" destOrd="0" presId="urn:microsoft.com/office/officeart/2005/8/layout/hierarchy1"/>
    <dgm:cxn modelId="{47906216-70D9-412A-91DB-1E7D8F01C5EF}" type="presParOf" srcId="{D21E53B4-84E3-4327-B2B1-3CB8F2E2ED12}" destId="{B8FD1F1F-BD35-42F1-8B9A-9BE75E07D0DF}" srcOrd="0" destOrd="0" presId="urn:microsoft.com/office/officeart/2005/8/layout/hierarchy1"/>
    <dgm:cxn modelId="{DCCE704C-1861-4498-A463-8EC47513E69F}" type="presParOf" srcId="{D21E53B4-84E3-4327-B2B1-3CB8F2E2ED12}" destId="{301BF062-6565-40C6-A7AA-DA87F9C710F6}" srcOrd="1" destOrd="0" presId="urn:microsoft.com/office/officeart/2005/8/layout/hierarchy1"/>
    <dgm:cxn modelId="{9C43E403-03CB-4F8D-A380-A7721B18FE6B}" type="presParOf" srcId="{301BF062-6565-40C6-A7AA-DA87F9C710F6}" destId="{7FF9BE1C-2618-49DD-B72C-E864940F0E62}" srcOrd="0" destOrd="0" presId="urn:microsoft.com/office/officeart/2005/8/layout/hierarchy1"/>
    <dgm:cxn modelId="{1F8F0B12-3AFC-4445-9D0A-4A980777EB5F}" type="presParOf" srcId="{7FF9BE1C-2618-49DD-B72C-E864940F0E62}" destId="{18BC3DCA-620B-4D12-A3C2-3AF71189B868}" srcOrd="0" destOrd="0" presId="urn:microsoft.com/office/officeart/2005/8/layout/hierarchy1"/>
    <dgm:cxn modelId="{682DB519-0A67-4E38-883C-98B7324B3A35}" type="presParOf" srcId="{7FF9BE1C-2618-49DD-B72C-E864940F0E62}" destId="{E541BB17-0F4A-4B35-9FD7-D3674D6B6052}" srcOrd="1" destOrd="0" presId="urn:microsoft.com/office/officeart/2005/8/layout/hierarchy1"/>
    <dgm:cxn modelId="{FE7CB708-20F7-4ACB-BE87-0B08BCE0D9EB}" type="presParOf" srcId="{301BF062-6565-40C6-A7AA-DA87F9C710F6}" destId="{7D2825DD-F743-4A4B-AD6B-C4800E23CFA0}" srcOrd="1" destOrd="0" presId="urn:microsoft.com/office/officeart/2005/8/layout/hierarchy1"/>
    <dgm:cxn modelId="{1DAD828B-CFF7-4B51-B829-606164EA207F}" type="presParOf" srcId="{67D2F83F-A478-47CD-9644-96CA26A3A96C}" destId="{5237E41F-3B88-4072-A2A0-27EFB48FA6B7}" srcOrd="2" destOrd="0" presId="urn:microsoft.com/office/officeart/2005/8/layout/hierarchy1"/>
    <dgm:cxn modelId="{9968C930-6E81-42AB-8902-7FBE942E57AE}" type="presParOf" srcId="{67D2F83F-A478-47CD-9644-96CA26A3A96C}" destId="{701707F4-C6D1-49F9-BCBB-6F3BFB995718}" srcOrd="3" destOrd="0" presId="urn:microsoft.com/office/officeart/2005/8/layout/hierarchy1"/>
    <dgm:cxn modelId="{927EB335-412B-48D8-AFA5-24EE854E08BD}" type="presParOf" srcId="{701707F4-C6D1-49F9-BCBB-6F3BFB995718}" destId="{1CD186FD-34AC-4D2A-B66B-DFF35C1AB594}" srcOrd="0" destOrd="0" presId="urn:microsoft.com/office/officeart/2005/8/layout/hierarchy1"/>
    <dgm:cxn modelId="{145A6A59-0142-4CF6-92D9-DBB56449E190}" type="presParOf" srcId="{1CD186FD-34AC-4D2A-B66B-DFF35C1AB594}" destId="{F02A9BAC-AD3B-4410-A945-E833DAF23504}" srcOrd="0" destOrd="0" presId="urn:microsoft.com/office/officeart/2005/8/layout/hierarchy1"/>
    <dgm:cxn modelId="{B7C60F76-42B9-4689-9AD1-0763C0C84467}" type="presParOf" srcId="{1CD186FD-34AC-4D2A-B66B-DFF35C1AB594}" destId="{53ECD788-8C29-495B-9215-B0D819264422}" srcOrd="1" destOrd="0" presId="urn:microsoft.com/office/officeart/2005/8/layout/hierarchy1"/>
    <dgm:cxn modelId="{4637CD46-FB95-4D35-8622-15D58BE32B85}" type="presParOf" srcId="{701707F4-C6D1-49F9-BCBB-6F3BFB995718}" destId="{76A82BA8-DC4B-4D07-AF5E-D65D16DEEB06}" srcOrd="1" destOrd="0" presId="urn:microsoft.com/office/officeart/2005/8/layout/hierarchy1"/>
    <dgm:cxn modelId="{78F5F399-05D6-4DF5-8BCF-AF5D576D3428}" type="presParOf" srcId="{76A82BA8-DC4B-4D07-AF5E-D65D16DEEB06}" destId="{5BF41119-60F0-4F12-9600-96F6E99F4449}" srcOrd="0" destOrd="0" presId="urn:microsoft.com/office/officeart/2005/8/layout/hierarchy1"/>
    <dgm:cxn modelId="{6C71EC39-62AB-417C-9B52-34D450733F37}" type="presParOf" srcId="{76A82BA8-DC4B-4D07-AF5E-D65D16DEEB06}" destId="{50D84F59-0621-417E-A743-CD408351C688}" srcOrd="1" destOrd="0" presId="urn:microsoft.com/office/officeart/2005/8/layout/hierarchy1"/>
    <dgm:cxn modelId="{81532B16-AB38-45A2-AD72-AE463BC83C84}" type="presParOf" srcId="{50D84F59-0621-417E-A743-CD408351C688}" destId="{835D4853-917D-4567-955F-6DB20B196905}" srcOrd="0" destOrd="0" presId="urn:microsoft.com/office/officeart/2005/8/layout/hierarchy1"/>
    <dgm:cxn modelId="{9B3ABE67-588A-47AA-AE60-A2866C45291A}" type="presParOf" srcId="{835D4853-917D-4567-955F-6DB20B196905}" destId="{8FCF90D9-8E55-4196-8455-1E1F1C1F1640}" srcOrd="0" destOrd="0" presId="urn:microsoft.com/office/officeart/2005/8/layout/hierarchy1"/>
    <dgm:cxn modelId="{6F79A069-D792-46EC-B9BA-40865DC648B3}" type="presParOf" srcId="{835D4853-917D-4567-955F-6DB20B196905}" destId="{01E2FDE0-CBC2-4704-9DE9-1487D08DC2BC}" srcOrd="1" destOrd="0" presId="urn:microsoft.com/office/officeart/2005/8/layout/hierarchy1"/>
    <dgm:cxn modelId="{9862D405-3C2A-4F3F-85D8-8351D027D1F8}" type="presParOf" srcId="{50D84F59-0621-417E-A743-CD408351C688}" destId="{1F021CA5-2214-41A2-8BD6-F97068E185B0}" srcOrd="1" destOrd="0" presId="urn:microsoft.com/office/officeart/2005/8/layout/hierarchy1"/>
    <dgm:cxn modelId="{318355FA-DCAE-4871-9897-DB5262FE3C5E}" type="presParOf" srcId="{1F021CA5-2214-41A2-8BD6-F97068E185B0}" destId="{606B66BB-3179-A442-A1D5-A92C55D7AD2F}" srcOrd="0" destOrd="0" presId="urn:microsoft.com/office/officeart/2005/8/layout/hierarchy1"/>
    <dgm:cxn modelId="{16E1D185-53F9-462E-9F8A-DD34DE837BAE}" type="presParOf" srcId="{1F021CA5-2214-41A2-8BD6-F97068E185B0}" destId="{6C0DF21D-F3FD-B24A-8809-71054D87FE0B}" srcOrd="1" destOrd="0" presId="urn:microsoft.com/office/officeart/2005/8/layout/hierarchy1"/>
    <dgm:cxn modelId="{E5820092-C213-4AF8-B38F-59F045839C59}" type="presParOf" srcId="{6C0DF21D-F3FD-B24A-8809-71054D87FE0B}" destId="{222E7F29-C344-2F4D-8027-787B35F47309}" srcOrd="0" destOrd="0" presId="urn:microsoft.com/office/officeart/2005/8/layout/hierarchy1"/>
    <dgm:cxn modelId="{C4CF3017-CDF2-419B-B85D-DD007CF71DF6}" type="presParOf" srcId="{222E7F29-C344-2F4D-8027-787B35F47309}" destId="{C2BAEEAF-0547-0F4B-BEB4-E75037B4F539}" srcOrd="0" destOrd="0" presId="urn:microsoft.com/office/officeart/2005/8/layout/hierarchy1"/>
    <dgm:cxn modelId="{69CB7840-452F-4C6C-9150-4A81EE226162}" type="presParOf" srcId="{222E7F29-C344-2F4D-8027-787B35F47309}" destId="{1726B4F9-BEB0-2F4B-9C50-4D37946F83F9}" srcOrd="1" destOrd="0" presId="urn:microsoft.com/office/officeart/2005/8/layout/hierarchy1"/>
    <dgm:cxn modelId="{48E1558C-5852-4EAB-8770-E2B3E63BDABD}" type="presParOf" srcId="{6C0DF21D-F3FD-B24A-8809-71054D87FE0B}" destId="{E04F208F-3A4D-204E-9E1C-6580F7A63A9A}" srcOrd="1" destOrd="0" presId="urn:microsoft.com/office/officeart/2005/8/layout/hierarchy1"/>
    <dgm:cxn modelId="{19244A9D-99FA-4ADC-8D8B-E12A3035BA8A}" type="presParOf" srcId="{E04F208F-3A4D-204E-9E1C-6580F7A63A9A}" destId="{10A4C097-B976-2E45-A881-831CE84270E0}" srcOrd="0" destOrd="0" presId="urn:microsoft.com/office/officeart/2005/8/layout/hierarchy1"/>
    <dgm:cxn modelId="{45726C35-1CE0-4DFA-8450-49036D907E05}" type="presParOf" srcId="{E04F208F-3A4D-204E-9E1C-6580F7A63A9A}" destId="{D4DFAE6B-B14E-1F41-AF74-AA86F9B3A6D4}" srcOrd="1" destOrd="0" presId="urn:microsoft.com/office/officeart/2005/8/layout/hierarchy1"/>
    <dgm:cxn modelId="{C22636AA-51F0-4C34-9CB8-F6CA15E4E316}" type="presParOf" srcId="{D4DFAE6B-B14E-1F41-AF74-AA86F9B3A6D4}" destId="{6CD4022C-16D7-E647-81BA-B79AE3D4FA7C}" srcOrd="0" destOrd="0" presId="urn:microsoft.com/office/officeart/2005/8/layout/hierarchy1"/>
    <dgm:cxn modelId="{AAA29D99-8907-467D-8FA2-2455A3D96C4B}" type="presParOf" srcId="{6CD4022C-16D7-E647-81BA-B79AE3D4FA7C}" destId="{C95EFA96-1717-A748-B121-E102308302D9}" srcOrd="0" destOrd="0" presId="urn:microsoft.com/office/officeart/2005/8/layout/hierarchy1"/>
    <dgm:cxn modelId="{344DB369-7A5C-4E4F-930F-412C9650AF8F}" type="presParOf" srcId="{6CD4022C-16D7-E647-81BA-B79AE3D4FA7C}" destId="{A7E8783B-85BC-A54E-97A4-64F03D06A149}" srcOrd="1" destOrd="0" presId="urn:microsoft.com/office/officeart/2005/8/layout/hierarchy1"/>
    <dgm:cxn modelId="{6DAAF66F-00E3-492F-83C2-187C0AE9E28A}" type="presParOf" srcId="{D4DFAE6B-B14E-1F41-AF74-AA86F9B3A6D4}" destId="{C9520E04-B28F-4B4E-AE27-DB812356FA34}" srcOrd="1" destOrd="0" presId="urn:microsoft.com/office/officeart/2005/8/layout/hierarchy1"/>
    <dgm:cxn modelId="{574C8C5B-B918-4524-A0F8-47E4FDFC0FE4}" type="presParOf" srcId="{1F021CA5-2214-41A2-8BD6-F97068E185B0}" destId="{CC8A32C6-5EF2-624C-865B-26BC266AFD38}" srcOrd="2" destOrd="0" presId="urn:microsoft.com/office/officeart/2005/8/layout/hierarchy1"/>
    <dgm:cxn modelId="{1154718D-12A6-45A4-BDAB-204DC7A29A70}" type="presParOf" srcId="{1F021CA5-2214-41A2-8BD6-F97068E185B0}" destId="{F8C0D723-9D02-AA41-9A33-4BD1DCF653A3}" srcOrd="3" destOrd="0" presId="urn:microsoft.com/office/officeart/2005/8/layout/hierarchy1"/>
    <dgm:cxn modelId="{401DD95F-7199-4E26-9CBD-D787E567405E}" type="presParOf" srcId="{F8C0D723-9D02-AA41-9A33-4BD1DCF653A3}" destId="{35D83297-3633-6A4B-80DD-74020A63D47C}" srcOrd="0" destOrd="0" presId="urn:microsoft.com/office/officeart/2005/8/layout/hierarchy1"/>
    <dgm:cxn modelId="{BE39E7DB-5144-414C-A247-59662F759577}" type="presParOf" srcId="{35D83297-3633-6A4B-80DD-74020A63D47C}" destId="{983D640B-3ECF-A04B-9128-C9542A3B385A}" srcOrd="0" destOrd="0" presId="urn:microsoft.com/office/officeart/2005/8/layout/hierarchy1"/>
    <dgm:cxn modelId="{94CEDDE2-6E74-44BC-A727-39B38478187C}" type="presParOf" srcId="{35D83297-3633-6A4B-80DD-74020A63D47C}" destId="{2A3756FF-C562-FB4A-93CA-8CB7108F3FCB}" srcOrd="1" destOrd="0" presId="urn:microsoft.com/office/officeart/2005/8/layout/hierarchy1"/>
    <dgm:cxn modelId="{5C85060C-FB80-4474-96A5-04E9047EAF4F}" type="presParOf" srcId="{F8C0D723-9D02-AA41-9A33-4BD1DCF653A3}" destId="{27A00527-15A6-2A41-83BA-FECE4DD9270B}" srcOrd="1" destOrd="0" presId="urn:microsoft.com/office/officeart/2005/8/layout/hierarchy1"/>
    <dgm:cxn modelId="{FAF29351-F9C3-4AF0-822C-722F8BA1735B}" type="presParOf" srcId="{27A00527-15A6-2A41-83BA-FECE4DD9270B}" destId="{7AB1DEE4-1777-B442-80CB-53CD15EF47D5}" srcOrd="0" destOrd="0" presId="urn:microsoft.com/office/officeart/2005/8/layout/hierarchy1"/>
    <dgm:cxn modelId="{5447D631-9E85-4E02-B297-482B1DDD9D41}" type="presParOf" srcId="{27A00527-15A6-2A41-83BA-FECE4DD9270B}" destId="{041A50B5-780B-6044-8A10-E8DE733848FD}" srcOrd="1" destOrd="0" presId="urn:microsoft.com/office/officeart/2005/8/layout/hierarchy1"/>
    <dgm:cxn modelId="{66748592-8350-4AA1-8125-F164DD840DD9}" type="presParOf" srcId="{041A50B5-780B-6044-8A10-E8DE733848FD}" destId="{8B5B344E-22B7-0144-9947-60D6D80C691C}" srcOrd="0" destOrd="0" presId="urn:microsoft.com/office/officeart/2005/8/layout/hierarchy1"/>
    <dgm:cxn modelId="{A8A19F46-8455-4C68-ABB6-BF4180DAD76E}" type="presParOf" srcId="{8B5B344E-22B7-0144-9947-60D6D80C691C}" destId="{6B730B34-B6E0-AE4A-889B-D69C61DB8D08}" srcOrd="0" destOrd="0" presId="urn:microsoft.com/office/officeart/2005/8/layout/hierarchy1"/>
    <dgm:cxn modelId="{A4435031-1F2A-4245-8C8D-181C6C067FA7}" type="presParOf" srcId="{8B5B344E-22B7-0144-9947-60D6D80C691C}" destId="{842C3FF7-1FE7-4948-BB6C-BAC201BE9C1D}" srcOrd="1" destOrd="0" presId="urn:microsoft.com/office/officeart/2005/8/layout/hierarchy1"/>
    <dgm:cxn modelId="{26CA4AAC-80EA-474C-B79F-80E3CE208158}" type="presParOf" srcId="{041A50B5-780B-6044-8A10-E8DE733848FD}" destId="{7EDD5670-4639-914F-9B34-325108C629A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AAF30B-7A56-44DD-9548-3D2D993C5AE1}" type="doc">
      <dgm:prSet loTypeId="urn:microsoft.com/office/officeart/2005/8/layout/hierarchy1" loCatId="hierarchy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81E18B7-AFA2-4942-A876-3210639914BA}">
      <dgm:prSet phldrT="[Text]"/>
      <dgm:spPr/>
      <dgm:t>
        <a:bodyPr/>
        <a:lstStyle/>
        <a:p>
          <a:r>
            <a:rPr lang="en-US" dirty="0" err="1" smtClean="0"/>
            <a:t>uni</a:t>
          </a:r>
          <a:endParaRPr lang="en-US" dirty="0"/>
        </a:p>
      </dgm:t>
    </dgm:pt>
    <dgm:pt modelId="{7A737FE1-16C8-4000-A9F6-FCCB52AC3195}" type="parTrans" cxnId="{19F37541-F420-4263-ABB2-C163A4549FDB}">
      <dgm:prSet/>
      <dgm:spPr/>
      <dgm:t>
        <a:bodyPr/>
        <a:lstStyle/>
        <a:p>
          <a:endParaRPr lang="en-US"/>
        </a:p>
      </dgm:t>
    </dgm:pt>
    <dgm:pt modelId="{E97F08BE-44F1-445E-9E24-77E7162405DB}" type="sibTrans" cxnId="{19F37541-F420-4263-ABB2-C163A4549FDB}">
      <dgm:prSet/>
      <dgm:spPr/>
      <dgm:t>
        <a:bodyPr/>
        <a:lstStyle/>
        <a:p>
          <a:endParaRPr lang="en-US"/>
        </a:p>
      </dgm:t>
    </dgm:pt>
    <dgm:pt modelId="{5A09B315-AE07-4AFE-8B73-1D59981B25D3}">
      <dgm:prSet phldrT="[Text]"/>
      <dgm:spPr/>
      <dgm:t>
        <a:bodyPr/>
        <a:lstStyle/>
        <a:p>
          <a:r>
            <a:rPr lang="en-US" dirty="0" err="1" smtClean="0"/>
            <a:t>fvBDDef</a:t>
          </a:r>
          <a:endParaRPr lang="en-US" dirty="0"/>
        </a:p>
      </dgm:t>
    </dgm:pt>
    <dgm:pt modelId="{2D38597B-F953-4C20-951E-5AA44FCFA7D6}" type="parTrans" cxnId="{A8995495-7D07-48BD-88C7-42960AD93D33}">
      <dgm:prSet/>
      <dgm:spPr/>
      <dgm:t>
        <a:bodyPr/>
        <a:lstStyle/>
        <a:p>
          <a:endParaRPr lang="en-US"/>
        </a:p>
      </dgm:t>
    </dgm:pt>
    <dgm:pt modelId="{3922531B-2EB1-409C-8B98-B456DA643BCD}" type="sibTrans" cxnId="{A8995495-7D07-48BD-88C7-42960AD93D33}">
      <dgm:prSet/>
      <dgm:spPr/>
      <dgm:t>
        <a:bodyPr/>
        <a:lstStyle/>
        <a:p>
          <a:endParaRPr lang="en-US"/>
        </a:p>
      </dgm:t>
    </dgm:pt>
    <dgm:pt modelId="{8864DF84-E101-2C4B-91E6-89F0D9DCFEA1}">
      <dgm:prSet phldrT="[Text]"/>
      <dgm:spPr/>
      <dgm:t>
        <a:bodyPr/>
        <a:lstStyle/>
        <a:p>
          <a:r>
            <a:rPr lang="en-US" dirty="0" err="1" smtClean="0"/>
            <a:t>fvCtxDef</a:t>
          </a:r>
          <a:endParaRPr lang="en-US" dirty="0"/>
        </a:p>
      </dgm:t>
    </dgm:pt>
    <dgm:pt modelId="{23F3A7AA-55B9-8845-B5E6-E912676C66EC}" type="parTrans" cxnId="{0D7DB70E-991A-5A40-BB37-FFCEA84443C4}">
      <dgm:prSet/>
      <dgm:spPr/>
      <dgm:t>
        <a:bodyPr/>
        <a:lstStyle/>
        <a:p>
          <a:endParaRPr lang="en-US"/>
        </a:p>
      </dgm:t>
    </dgm:pt>
    <dgm:pt modelId="{D2E5493B-E5E5-EE40-A581-3A01E6443D12}" type="sibTrans" cxnId="{0D7DB70E-991A-5A40-BB37-FFCEA84443C4}">
      <dgm:prSet/>
      <dgm:spPr/>
      <dgm:t>
        <a:bodyPr/>
        <a:lstStyle/>
        <a:p>
          <a:endParaRPr lang="en-US"/>
        </a:p>
      </dgm:t>
    </dgm:pt>
    <dgm:pt modelId="{87BFB7A3-24BB-4355-930E-3E4ABC8535CC}" type="pres">
      <dgm:prSet presAssocID="{0AAAF30B-7A56-44DD-9548-3D2D993C5AE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9C0991D-A0FE-46BF-B321-92AE7D4E64B6}" type="pres">
      <dgm:prSet presAssocID="{181E18B7-AFA2-4942-A876-3210639914BA}" presName="hierRoot1" presStyleCnt="0"/>
      <dgm:spPr/>
      <dgm:t>
        <a:bodyPr/>
        <a:lstStyle/>
        <a:p>
          <a:endParaRPr lang="fr-FR"/>
        </a:p>
      </dgm:t>
    </dgm:pt>
    <dgm:pt modelId="{1B59564F-AF00-49A1-A99F-717FCCE38415}" type="pres">
      <dgm:prSet presAssocID="{181E18B7-AFA2-4942-A876-3210639914BA}" presName="composite" presStyleCnt="0"/>
      <dgm:spPr/>
      <dgm:t>
        <a:bodyPr/>
        <a:lstStyle/>
        <a:p>
          <a:endParaRPr lang="fr-FR"/>
        </a:p>
      </dgm:t>
    </dgm:pt>
    <dgm:pt modelId="{433C69A2-920A-411F-9045-358D4EFC97ED}" type="pres">
      <dgm:prSet presAssocID="{181E18B7-AFA2-4942-A876-3210639914BA}" presName="background" presStyleLbl="node0" presStyleIdx="0" presStyleCnt="1"/>
      <dgm:spPr/>
      <dgm:t>
        <a:bodyPr/>
        <a:lstStyle/>
        <a:p>
          <a:endParaRPr lang="fr-FR"/>
        </a:p>
      </dgm:t>
    </dgm:pt>
    <dgm:pt modelId="{FA649363-C772-472A-BACB-BBA3BC575D1A}" type="pres">
      <dgm:prSet presAssocID="{181E18B7-AFA2-4942-A876-3210639914BA}" presName="text" presStyleLbl="fgAcc0" presStyleIdx="0" presStyleCnt="1" custLinFactNeighborX="399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D2F83F-A478-47CD-9644-96CA26A3A96C}" type="pres">
      <dgm:prSet presAssocID="{181E18B7-AFA2-4942-A876-3210639914BA}" presName="hierChild2" presStyleCnt="0"/>
      <dgm:spPr/>
      <dgm:t>
        <a:bodyPr/>
        <a:lstStyle/>
        <a:p>
          <a:endParaRPr lang="fr-FR"/>
        </a:p>
      </dgm:t>
    </dgm:pt>
    <dgm:pt modelId="{46BD18D9-7B29-4C4E-809A-9CD3E9209E4F}" type="pres">
      <dgm:prSet presAssocID="{2D38597B-F953-4C20-951E-5AA44FCFA7D6}" presName="Name10" presStyleLbl="parChTrans1D2" presStyleIdx="0" presStyleCnt="2"/>
      <dgm:spPr/>
      <dgm:t>
        <a:bodyPr/>
        <a:lstStyle/>
        <a:p>
          <a:endParaRPr lang="en-US"/>
        </a:p>
      </dgm:t>
    </dgm:pt>
    <dgm:pt modelId="{9C4A06B9-767B-41E9-A9D8-6A3435012629}" type="pres">
      <dgm:prSet presAssocID="{5A09B315-AE07-4AFE-8B73-1D59981B25D3}" presName="hierRoot2" presStyleCnt="0"/>
      <dgm:spPr/>
      <dgm:t>
        <a:bodyPr/>
        <a:lstStyle/>
        <a:p>
          <a:endParaRPr lang="fr-FR"/>
        </a:p>
      </dgm:t>
    </dgm:pt>
    <dgm:pt modelId="{99D9CA14-477C-42B5-8EA9-3CC770A377C9}" type="pres">
      <dgm:prSet presAssocID="{5A09B315-AE07-4AFE-8B73-1D59981B25D3}" presName="composite2" presStyleCnt="0"/>
      <dgm:spPr/>
      <dgm:t>
        <a:bodyPr/>
        <a:lstStyle/>
        <a:p>
          <a:endParaRPr lang="fr-FR"/>
        </a:p>
      </dgm:t>
    </dgm:pt>
    <dgm:pt modelId="{7BDADD55-5625-414E-B163-87E755FE05B8}" type="pres">
      <dgm:prSet presAssocID="{5A09B315-AE07-4AFE-8B73-1D59981B25D3}" presName="background2" presStyleLbl="node2" presStyleIdx="0" presStyleCnt="2"/>
      <dgm:spPr/>
      <dgm:t>
        <a:bodyPr/>
        <a:lstStyle/>
        <a:p>
          <a:endParaRPr lang="fr-FR"/>
        </a:p>
      </dgm:t>
    </dgm:pt>
    <dgm:pt modelId="{074E9F1C-45D9-400E-B671-59E2D278167C}" type="pres">
      <dgm:prSet presAssocID="{5A09B315-AE07-4AFE-8B73-1D59981B25D3}" presName="text2" presStyleLbl="fgAcc2" presStyleIdx="0" presStyleCnt="2" custLinFactNeighborX="44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1E53B4-84E3-4327-B2B1-3CB8F2E2ED12}" type="pres">
      <dgm:prSet presAssocID="{5A09B315-AE07-4AFE-8B73-1D59981B25D3}" presName="hierChild3" presStyleCnt="0"/>
      <dgm:spPr/>
      <dgm:t>
        <a:bodyPr/>
        <a:lstStyle/>
        <a:p>
          <a:endParaRPr lang="fr-FR"/>
        </a:p>
      </dgm:t>
    </dgm:pt>
    <dgm:pt modelId="{ECF938F7-8ED6-F14D-BC6D-45CF6F0E8D76}" type="pres">
      <dgm:prSet presAssocID="{23F3A7AA-55B9-8845-B5E6-E912676C66EC}" presName="Name10" presStyleLbl="parChTrans1D2" presStyleIdx="1" presStyleCnt="2"/>
      <dgm:spPr/>
      <dgm:t>
        <a:bodyPr/>
        <a:lstStyle/>
        <a:p>
          <a:endParaRPr lang="en-US"/>
        </a:p>
      </dgm:t>
    </dgm:pt>
    <dgm:pt modelId="{6EA41606-C171-504C-AF9F-ABE7BB409669}" type="pres">
      <dgm:prSet presAssocID="{8864DF84-E101-2C4B-91E6-89F0D9DCFEA1}" presName="hierRoot2" presStyleCnt="0"/>
      <dgm:spPr/>
      <dgm:t>
        <a:bodyPr/>
        <a:lstStyle/>
        <a:p>
          <a:endParaRPr lang="fr-FR"/>
        </a:p>
      </dgm:t>
    </dgm:pt>
    <dgm:pt modelId="{56B8AFC3-5B91-2E43-B5C2-061FE8E84B91}" type="pres">
      <dgm:prSet presAssocID="{8864DF84-E101-2C4B-91E6-89F0D9DCFEA1}" presName="composite2" presStyleCnt="0"/>
      <dgm:spPr/>
      <dgm:t>
        <a:bodyPr/>
        <a:lstStyle/>
        <a:p>
          <a:endParaRPr lang="fr-FR"/>
        </a:p>
      </dgm:t>
    </dgm:pt>
    <dgm:pt modelId="{07833E2F-CA4A-D443-9698-BD05F53C1764}" type="pres">
      <dgm:prSet presAssocID="{8864DF84-E101-2C4B-91E6-89F0D9DCFEA1}" presName="background2" presStyleLbl="node2" presStyleIdx="1" presStyleCnt="2"/>
      <dgm:spPr/>
      <dgm:t>
        <a:bodyPr/>
        <a:lstStyle/>
        <a:p>
          <a:endParaRPr lang="fr-FR"/>
        </a:p>
      </dgm:t>
    </dgm:pt>
    <dgm:pt modelId="{033B7AE1-EC73-4F41-A538-C164E42D4502}" type="pres">
      <dgm:prSet presAssocID="{8864DF84-E101-2C4B-91E6-89F0D9DCFEA1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B41F9E-9F12-D748-A58A-90C43AE9F018}" type="pres">
      <dgm:prSet presAssocID="{8864DF84-E101-2C4B-91E6-89F0D9DCFEA1}" presName="hierChild3" presStyleCnt="0"/>
      <dgm:spPr/>
      <dgm:t>
        <a:bodyPr/>
        <a:lstStyle/>
        <a:p>
          <a:endParaRPr lang="fr-FR"/>
        </a:p>
      </dgm:t>
    </dgm:pt>
  </dgm:ptLst>
  <dgm:cxnLst>
    <dgm:cxn modelId="{0D7DB70E-991A-5A40-BB37-FFCEA84443C4}" srcId="{181E18B7-AFA2-4942-A876-3210639914BA}" destId="{8864DF84-E101-2C4B-91E6-89F0D9DCFEA1}" srcOrd="1" destOrd="0" parTransId="{23F3A7AA-55B9-8845-B5E6-E912676C66EC}" sibTransId="{D2E5493B-E5E5-EE40-A581-3A01E6443D12}"/>
    <dgm:cxn modelId="{19F37541-F420-4263-ABB2-C163A4549FDB}" srcId="{0AAAF30B-7A56-44DD-9548-3D2D993C5AE1}" destId="{181E18B7-AFA2-4942-A876-3210639914BA}" srcOrd="0" destOrd="0" parTransId="{7A737FE1-16C8-4000-A9F6-FCCB52AC3195}" sibTransId="{E97F08BE-44F1-445E-9E24-77E7162405DB}"/>
    <dgm:cxn modelId="{68FFEBD8-E9EE-4B95-8D34-A853D11C0D68}" type="presOf" srcId="{8864DF84-E101-2C4B-91E6-89F0D9DCFEA1}" destId="{033B7AE1-EC73-4F41-A538-C164E42D4502}" srcOrd="0" destOrd="0" presId="urn:microsoft.com/office/officeart/2005/8/layout/hierarchy1"/>
    <dgm:cxn modelId="{62F31C12-7897-4F02-BA64-327558958751}" type="presOf" srcId="{0AAAF30B-7A56-44DD-9548-3D2D993C5AE1}" destId="{87BFB7A3-24BB-4355-930E-3E4ABC8535CC}" srcOrd="0" destOrd="0" presId="urn:microsoft.com/office/officeart/2005/8/layout/hierarchy1"/>
    <dgm:cxn modelId="{94D5907E-0AF8-4C72-8D3C-4F6C9480659F}" type="presOf" srcId="{2D38597B-F953-4C20-951E-5AA44FCFA7D6}" destId="{46BD18D9-7B29-4C4E-809A-9CD3E9209E4F}" srcOrd="0" destOrd="0" presId="urn:microsoft.com/office/officeart/2005/8/layout/hierarchy1"/>
    <dgm:cxn modelId="{A8995495-7D07-48BD-88C7-42960AD93D33}" srcId="{181E18B7-AFA2-4942-A876-3210639914BA}" destId="{5A09B315-AE07-4AFE-8B73-1D59981B25D3}" srcOrd="0" destOrd="0" parTransId="{2D38597B-F953-4C20-951E-5AA44FCFA7D6}" sibTransId="{3922531B-2EB1-409C-8B98-B456DA643BCD}"/>
    <dgm:cxn modelId="{91023CB4-3E8D-4B5D-950B-5573EBF12DC3}" type="presOf" srcId="{23F3A7AA-55B9-8845-B5E6-E912676C66EC}" destId="{ECF938F7-8ED6-F14D-BC6D-45CF6F0E8D76}" srcOrd="0" destOrd="0" presId="urn:microsoft.com/office/officeart/2005/8/layout/hierarchy1"/>
    <dgm:cxn modelId="{FAF143B1-9226-4943-A0D1-DC65DC7B86D1}" type="presOf" srcId="{5A09B315-AE07-4AFE-8B73-1D59981B25D3}" destId="{074E9F1C-45D9-400E-B671-59E2D278167C}" srcOrd="0" destOrd="0" presId="urn:microsoft.com/office/officeart/2005/8/layout/hierarchy1"/>
    <dgm:cxn modelId="{5E62881A-6F11-41B4-93FB-6133CFBA1ED3}" type="presOf" srcId="{181E18B7-AFA2-4942-A876-3210639914BA}" destId="{FA649363-C772-472A-BACB-BBA3BC575D1A}" srcOrd="0" destOrd="0" presId="urn:microsoft.com/office/officeart/2005/8/layout/hierarchy1"/>
    <dgm:cxn modelId="{4B923180-42A6-44CC-A945-AB8B8C01A4A0}" type="presParOf" srcId="{87BFB7A3-24BB-4355-930E-3E4ABC8535CC}" destId="{69C0991D-A0FE-46BF-B321-92AE7D4E64B6}" srcOrd="0" destOrd="0" presId="urn:microsoft.com/office/officeart/2005/8/layout/hierarchy1"/>
    <dgm:cxn modelId="{4AF93C34-4654-4FCA-B02B-F28FC7EE1EE4}" type="presParOf" srcId="{69C0991D-A0FE-46BF-B321-92AE7D4E64B6}" destId="{1B59564F-AF00-49A1-A99F-717FCCE38415}" srcOrd="0" destOrd="0" presId="urn:microsoft.com/office/officeart/2005/8/layout/hierarchy1"/>
    <dgm:cxn modelId="{48C96BE8-A2B1-4A04-8C91-2A2F86762CF3}" type="presParOf" srcId="{1B59564F-AF00-49A1-A99F-717FCCE38415}" destId="{433C69A2-920A-411F-9045-358D4EFC97ED}" srcOrd="0" destOrd="0" presId="urn:microsoft.com/office/officeart/2005/8/layout/hierarchy1"/>
    <dgm:cxn modelId="{C0441A45-0A26-467C-BFCB-932CB75E7030}" type="presParOf" srcId="{1B59564F-AF00-49A1-A99F-717FCCE38415}" destId="{FA649363-C772-472A-BACB-BBA3BC575D1A}" srcOrd="1" destOrd="0" presId="urn:microsoft.com/office/officeart/2005/8/layout/hierarchy1"/>
    <dgm:cxn modelId="{4167FD89-04A3-4105-8AED-77BE4FA0F902}" type="presParOf" srcId="{69C0991D-A0FE-46BF-B321-92AE7D4E64B6}" destId="{67D2F83F-A478-47CD-9644-96CA26A3A96C}" srcOrd="1" destOrd="0" presId="urn:microsoft.com/office/officeart/2005/8/layout/hierarchy1"/>
    <dgm:cxn modelId="{5C25D0A8-2B3D-4EB2-B653-3891A0FB807F}" type="presParOf" srcId="{67D2F83F-A478-47CD-9644-96CA26A3A96C}" destId="{46BD18D9-7B29-4C4E-809A-9CD3E9209E4F}" srcOrd="0" destOrd="0" presId="urn:microsoft.com/office/officeart/2005/8/layout/hierarchy1"/>
    <dgm:cxn modelId="{C72F6FC9-587D-43B1-8590-151BA2681E25}" type="presParOf" srcId="{67D2F83F-A478-47CD-9644-96CA26A3A96C}" destId="{9C4A06B9-767B-41E9-A9D8-6A3435012629}" srcOrd="1" destOrd="0" presId="urn:microsoft.com/office/officeart/2005/8/layout/hierarchy1"/>
    <dgm:cxn modelId="{CFA99634-FD84-4095-B16F-2AA02FC8DA27}" type="presParOf" srcId="{9C4A06B9-767B-41E9-A9D8-6A3435012629}" destId="{99D9CA14-477C-42B5-8EA9-3CC770A377C9}" srcOrd="0" destOrd="0" presId="urn:microsoft.com/office/officeart/2005/8/layout/hierarchy1"/>
    <dgm:cxn modelId="{AB2F6431-8381-4121-9AC3-C7AE28CDFE61}" type="presParOf" srcId="{99D9CA14-477C-42B5-8EA9-3CC770A377C9}" destId="{7BDADD55-5625-414E-B163-87E755FE05B8}" srcOrd="0" destOrd="0" presId="urn:microsoft.com/office/officeart/2005/8/layout/hierarchy1"/>
    <dgm:cxn modelId="{734209FE-6169-4AC7-826F-6895BFF9140B}" type="presParOf" srcId="{99D9CA14-477C-42B5-8EA9-3CC770A377C9}" destId="{074E9F1C-45D9-400E-B671-59E2D278167C}" srcOrd="1" destOrd="0" presId="urn:microsoft.com/office/officeart/2005/8/layout/hierarchy1"/>
    <dgm:cxn modelId="{167DA070-4BE1-4742-AC2A-CAFF1B28BA92}" type="presParOf" srcId="{9C4A06B9-767B-41E9-A9D8-6A3435012629}" destId="{D21E53B4-84E3-4327-B2B1-3CB8F2E2ED12}" srcOrd="1" destOrd="0" presId="urn:microsoft.com/office/officeart/2005/8/layout/hierarchy1"/>
    <dgm:cxn modelId="{6C85BFDC-AAB2-4D69-8374-A511C909A9AF}" type="presParOf" srcId="{67D2F83F-A478-47CD-9644-96CA26A3A96C}" destId="{ECF938F7-8ED6-F14D-BC6D-45CF6F0E8D76}" srcOrd="2" destOrd="0" presId="urn:microsoft.com/office/officeart/2005/8/layout/hierarchy1"/>
    <dgm:cxn modelId="{4FF00526-FE41-4587-B219-F43740001529}" type="presParOf" srcId="{67D2F83F-A478-47CD-9644-96CA26A3A96C}" destId="{6EA41606-C171-504C-AF9F-ABE7BB409669}" srcOrd="3" destOrd="0" presId="urn:microsoft.com/office/officeart/2005/8/layout/hierarchy1"/>
    <dgm:cxn modelId="{E308DDC7-DC75-41FD-A2C8-550FB30B8BD2}" type="presParOf" srcId="{6EA41606-C171-504C-AF9F-ABE7BB409669}" destId="{56B8AFC3-5B91-2E43-B5C2-061FE8E84B91}" srcOrd="0" destOrd="0" presId="urn:microsoft.com/office/officeart/2005/8/layout/hierarchy1"/>
    <dgm:cxn modelId="{97B6DB68-C39E-4445-9407-0434778232D5}" type="presParOf" srcId="{56B8AFC3-5B91-2E43-B5C2-061FE8E84B91}" destId="{07833E2F-CA4A-D443-9698-BD05F53C1764}" srcOrd="0" destOrd="0" presId="urn:microsoft.com/office/officeart/2005/8/layout/hierarchy1"/>
    <dgm:cxn modelId="{705FD966-A12C-4EBB-B204-526C29CFFB63}" type="presParOf" srcId="{56B8AFC3-5B91-2E43-B5C2-061FE8E84B91}" destId="{033B7AE1-EC73-4F41-A538-C164E42D4502}" srcOrd="1" destOrd="0" presId="urn:microsoft.com/office/officeart/2005/8/layout/hierarchy1"/>
    <dgm:cxn modelId="{AD47F9EB-77B5-4AF2-9E30-2657C66A81B3}" type="presParOf" srcId="{6EA41606-C171-504C-AF9F-ABE7BB409669}" destId="{9AB41F9E-9F12-D748-A58A-90C43AE9F01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AAF30B-7A56-44DD-9548-3D2D993C5AE1}" type="doc">
      <dgm:prSet loTypeId="urn:microsoft.com/office/officeart/2005/8/layout/hierarchy1" loCatId="hierarchy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1E18B7-AFA2-4942-A876-3210639914BA}">
      <dgm:prSet phldrT="[Text]"/>
      <dgm:spPr/>
      <dgm:t>
        <a:bodyPr/>
        <a:lstStyle/>
        <a:p>
          <a:r>
            <a:rPr lang="en-US" dirty="0" smtClean="0"/>
            <a:t>sys</a:t>
          </a:r>
          <a:endParaRPr lang="en-US" dirty="0"/>
        </a:p>
      </dgm:t>
    </dgm:pt>
    <dgm:pt modelId="{7A737FE1-16C8-4000-A9F6-FCCB52AC3195}" type="parTrans" cxnId="{19F37541-F420-4263-ABB2-C163A4549FDB}">
      <dgm:prSet/>
      <dgm:spPr/>
      <dgm:t>
        <a:bodyPr/>
        <a:lstStyle/>
        <a:p>
          <a:endParaRPr lang="en-US"/>
        </a:p>
      </dgm:t>
    </dgm:pt>
    <dgm:pt modelId="{E97F08BE-44F1-445E-9E24-77E7162405DB}" type="sibTrans" cxnId="{19F37541-F420-4263-ABB2-C163A4549FDB}">
      <dgm:prSet/>
      <dgm:spPr/>
      <dgm:t>
        <a:bodyPr/>
        <a:lstStyle/>
        <a:p>
          <a:endParaRPr lang="en-US"/>
        </a:p>
      </dgm:t>
    </dgm:pt>
    <dgm:pt modelId="{5A09B315-AE07-4AFE-8B73-1D59981B25D3}">
      <dgm:prSet phldrT="[Text]"/>
      <dgm:spPr/>
      <dgm:t>
        <a:bodyPr/>
        <a:lstStyle/>
        <a:p>
          <a:r>
            <a:rPr lang="en-US" dirty="0" smtClean="0"/>
            <a:t>l3Ctx</a:t>
          </a:r>
          <a:endParaRPr lang="en-US" dirty="0"/>
        </a:p>
      </dgm:t>
    </dgm:pt>
    <dgm:pt modelId="{2D38597B-F953-4C20-951E-5AA44FCFA7D6}" type="parTrans" cxnId="{A8995495-7D07-48BD-88C7-42960AD93D33}">
      <dgm:prSet/>
      <dgm:spPr/>
      <dgm:t>
        <a:bodyPr/>
        <a:lstStyle/>
        <a:p>
          <a:endParaRPr lang="en-US"/>
        </a:p>
      </dgm:t>
    </dgm:pt>
    <dgm:pt modelId="{3922531B-2EB1-409C-8B98-B456DA643BCD}" type="sibTrans" cxnId="{A8995495-7D07-48BD-88C7-42960AD93D33}">
      <dgm:prSet/>
      <dgm:spPr/>
      <dgm:t>
        <a:bodyPr/>
        <a:lstStyle/>
        <a:p>
          <a:endParaRPr lang="en-US"/>
        </a:p>
      </dgm:t>
    </dgm:pt>
    <dgm:pt modelId="{3FB82781-5A3A-4593-B50E-3F132720C84C}">
      <dgm:prSet phldrT="[Text]"/>
      <dgm:spPr/>
      <dgm:t>
        <a:bodyPr/>
        <a:lstStyle/>
        <a:p>
          <a:r>
            <a:rPr lang="en-US" dirty="0" smtClean="0"/>
            <a:t>vlanCktEp</a:t>
          </a:r>
          <a:endParaRPr lang="en-US" dirty="0"/>
        </a:p>
      </dgm:t>
    </dgm:pt>
    <dgm:pt modelId="{65D830C8-8388-4991-89A9-7516EF16E785}" type="parTrans" cxnId="{AB9776FB-3119-4752-9270-A3BC094B7F91}">
      <dgm:prSet/>
      <dgm:spPr/>
      <dgm:t>
        <a:bodyPr/>
        <a:lstStyle/>
        <a:p>
          <a:endParaRPr lang="en-US"/>
        </a:p>
      </dgm:t>
    </dgm:pt>
    <dgm:pt modelId="{ADAFA527-5D87-4165-B0BE-F46952D583CA}" type="sibTrans" cxnId="{AB9776FB-3119-4752-9270-A3BC094B7F91}">
      <dgm:prSet/>
      <dgm:spPr/>
      <dgm:t>
        <a:bodyPr/>
        <a:lstStyle/>
        <a:p>
          <a:endParaRPr lang="en-US"/>
        </a:p>
      </dgm:t>
    </dgm:pt>
    <dgm:pt modelId="{A26E4AD6-454D-4A14-B3DB-317A90AB5D8B}">
      <dgm:prSet phldrT="[Text]"/>
      <dgm:spPr/>
      <dgm:t>
        <a:bodyPr/>
        <a:lstStyle/>
        <a:p>
          <a:r>
            <a:rPr lang="en-US" dirty="0" smtClean="0"/>
            <a:t>l3Ctx</a:t>
          </a:r>
          <a:endParaRPr lang="en-US" dirty="0"/>
        </a:p>
      </dgm:t>
    </dgm:pt>
    <dgm:pt modelId="{E048D56C-0355-4E36-BFAE-888EBA5EF527}" type="parTrans" cxnId="{618BA421-66C9-440E-98CA-83456F271EBB}">
      <dgm:prSet/>
      <dgm:spPr/>
      <dgm:t>
        <a:bodyPr/>
        <a:lstStyle/>
        <a:p>
          <a:endParaRPr lang="en-US"/>
        </a:p>
      </dgm:t>
    </dgm:pt>
    <dgm:pt modelId="{22D81D71-B145-4B87-9597-8D57EDA2F544}" type="sibTrans" cxnId="{618BA421-66C9-440E-98CA-83456F271EBB}">
      <dgm:prSet/>
      <dgm:spPr/>
      <dgm:t>
        <a:bodyPr/>
        <a:lstStyle/>
        <a:p>
          <a:endParaRPr lang="en-US"/>
        </a:p>
      </dgm:t>
    </dgm:pt>
    <dgm:pt modelId="{3FCD259E-DBD0-46D4-AAE8-1C64680392D6}">
      <dgm:prSet phldrT="[Text]"/>
      <dgm:spPr/>
      <dgm:t>
        <a:bodyPr/>
        <a:lstStyle/>
        <a:p>
          <a:r>
            <a:rPr lang="en-US" dirty="0" smtClean="0"/>
            <a:t>l2BD</a:t>
          </a:r>
          <a:endParaRPr lang="en-US" dirty="0"/>
        </a:p>
      </dgm:t>
    </dgm:pt>
    <dgm:pt modelId="{78F307EB-7D15-484E-906E-F3E1E0888DE1}" type="parTrans" cxnId="{0EC61914-F492-4BAD-88C1-760A0DB40E25}">
      <dgm:prSet/>
      <dgm:spPr/>
      <dgm:t>
        <a:bodyPr/>
        <a:lstStyle/>
        <a:p>
          <a:endParaRPr lang="en-US"/>
        </a:p>
      </dgm:t>
    </dgm:pt>
    <dgm:pt modelId="{D229AA48-D0CF-444D-A1D2-748E512B61A9}" type="sibTrans" cxnId="{0EC61914-F492-4BAD-88C1-760A0DB40E25}">
      <dgm:prSet/>
      <dgm:spPr/>
      <dgm:t>
        <a:bodyPr/>
        <a:lstStyle/>
        <a:p>
          <a:endParaRPr lang="en-US"/>
        </a:p>
      </dgm:t>
    </dgm:pt>
    <dgm:pt modelId="{9DDC9F39-E4A9-4C90-AAF4-0E69DFD62D01}">
      <dgm:prSet phldrT="[Text]"/>
      <dgm:spPr/>
      <dgm:t>
        <a:bodyPr/>
        <a:lstStyle/>
        <a:p>
          <a:r>
            <a:rPr lang="en-US" dirty="0" smtClean="0"/>
            <a:t>l2BD</a:t>
          </a:r>
          <a:endParaRPr lang="en-US" dirty="0"/>
        </a:p>
      </dgm:t>
    </dgm:pt>
    <dgm:pt modelId="{6F0446DC-1101-4198-AD00-A325086E2A5E}" type="parTrans" cxnId="{99D25433-4E7B-4208-8E8F-0D48EA1CC34B}">
      <dgm:prSet/>
      <dgm:spPr/>
      <dgm:t>
        <a:bodyPr/>
        <a:lstStyle/>
        <a:p>
          <a:endParaRPr lang="en-US"/>
        </a:p>
      </dgm:t>
    </dgm:pt>
    <dgm:pt modelId="{D4F2FC3A-ABC5-4718-9A86-232C8F49431D}" type="sibTrans" cxnId="{99D25433-4E7B-4208-8E8F-0D48EA1CC34B}">
      <dgm:prSet/>
      <dgm:spPr/>
      <dgm:t>
        <a:bodyPr/>
        <a:lstStyle/>
        <a:p>
          <a:endParaRPr lang="en-US"/>
        </a:p>
      </dgm:t>
    </dgm:pt>
    <dgm:pt modelId="{45FF1104-BDA8-47DD-A43B-D6865C823B83}">
      <dgm:prSet phldrT="[Text]"/>
      <dgm:spPr/>
      <dgm:t>
        <a:bodyPr/>
        <a:lstStyle/>
        <a:p>
          <a:r>
            <a:rPr lang="en-US" dirty="0" smtClean="0"/>
            <a:t>l2BD</a:t>
          </a:r>
          <a:endParaRPr lang="en-US" dirty="0"/>
        </a:p>
      </dgm:t>
    </dgm:pt>
    <dgm:pt modelId="{9FA2DFDF-3E09-4525-973F-1B5D1D6A3886}" type="parTrans" cxnId="{A0BAA555-3B60-4F96-9D3D-8BCCAC4BF284}">
      <dgm:prSet/>
      <dgm:spPr/>
      <dgm:t>
        <a:bodyPr/>
        <a:lstStyle/>
        <a:p>
          <a:endParaRPr lang="en-US"/>
        </a:p>
      </dgm:t>
    </dgm:pt>
    <dgm:pt modelId="{B94B237D-BFD9-4203-AA14-EC39957CD194}" type="sibTrans" cxnId="{A0BAA555-3B60-4F96-9D3D-8BCCAC4BF284}">
      <dgm:prSet/>
      <dgm:spPr/>
      <dgm:t>
        <a:bodyPr/>
        <a:lstStyle/>
        <a:p>
          <a:endParaRPr lang="en-US"/>
        </a:p>
      </dgm:t>
    </dgm:pt>
    <dgm:pt modelId="{E4F9CF1F-EDC6-4DC0-A418-8F19620FC5AD}">
      <dgm:prSet phldrT="[Text]"/>
      <dgm:spPr/>
      <dgm:t>
        <a:bodyPr/>
        <a:lstStyle/>
        <a:p>
          <a:r>
            <a:rPr lang="en-US" dirty="0" err="1" smtClean="0"/>
            <a:t>vxlanCktEp</a:t>
          </a:r>
          <a:endParaRPr lang="en-US" dirty="0"/>
        </a:p>
      </dgm:t>
    </dgm:pt>
    <dgm:pt modelId="{A4B9C010-CCB0-45CF-B2CD-F4E1196F857F}" type="parTrans" cxnId="{039ADB87-1FE9-4483-8E7D-E190D088DF40}">
      <dgm:prSet/>
      <dgm:spPr/>
      <dgm:t>
        <a:bodyPr/>
        <a:lstStyle/>
        <a:p>
          <a:endParaRPr lang="en-US"/>
        </a:p>
      </dgm:t>
    </dgm:pt>
    <dgm:pt modelId="{FE19B06F-E60F-44DD-BADB-8BDD7629989F}" type="sibTrans" cxnId="{039ADB87-1FE9-4483-8E7D-E190D088DF40}">
      <dgm:prSet/>
      <dgm:spPr/>
      <dgm:t>
        <a:bodyPr/>
        <a:lstStyle/>
        <a:p>
          <a:endParaRPr lang="en-US"/>
        </a:p>
      </dgm:t>
    </dgm:pt>
    <dgm:pt modelId="{67957C23-58D7-4F13-B29A-4E0268DF3E60}">
      <dgm:prSet phldrT="[Text]"/>
      <dgm:spPr/>
      <dgm:t>
        <a:bodyPr/>
        <a:lstStyle/>
        <a:p>
          <a:r>
            <a:rPr lang="en-US" dirty="0" smtClean="0"/>
            <a:t>l2RsPathDomAtt</a:t>
          </a:r>
          <a:endParaRPr lang="en-US" dirty="0"/>
        </a:p>
      </dgm:t>
    </dgm:pt>
    <dgm:pt modelId="{9C4A3F21-CA03-4AA3-A9BB-A81A6813FD8C}" type="parTrans" cxnId="{509CD247-A859-45E9-B3EC-1A999EEB7842}">
      <dgm:prSet/>
      <dgm:spPr/>
      <dgm:t>
        <a:bodyPr/>
        <a:lstStyle/>
        <a:p>
          <a:endParaRPr lang="en-US"/>
        </a:p>
      </dgm:t>
    </dgm:pt>
    <dgm:pt modelId="{A43693B0-514B-4299-9A01-8F5826F6D308}" type="sibTrans" cxnId="{509CD247-A859-45E9-B3EC-1A999EEB7842}">
      <dgm:prSet/>
      <dgm:spPr/>
      <dgm:t>
        <a:bodyPr/>
        <a:lstStyle/>
        <a:p>
          <a:endParaRPr lang="en-US"/>
        </a:p>
      </dgm:t>
    </dgm:pt>
    <dgm:pt modelId="{87BFB7A3-24BB-4355-930E-3E4ABC8535CC}" type="pres">
      <dgm:prSet presAssocID="{0AAAF30B-7A56-44DD-9548-3D2D993C5AE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9C0991D-A0FE-46BF-B321-92AE7D4E64B6}" type="pres">
      <dgm:prSet presAssocID="{181E18B7-AFA2-4942-A876-3210639914BA}" presName="hierRoot1" presStyleCnt="0"/>
      <dgm:spPr/>
      <dgm:t>
        <a:bodyPr/>
        <a:lstStyle/>
        <a:p>
          <a:endParaRPr lang="fr-FR"/>
        </a:p>
      </dgm:t>
    </dgm:pt>
    <dgm:pt modelId="{1B59564F-AF00-49A1-A99F-717FCCE38415}" type="pres">
      <dgm:prSet presAssocID="{181E18B7-AFA2-4942-A876-3210639914BA}" presName="composite" presStyleCnt="0"/>
      <dgm:spPr/>
      <dgm:t>
        <a:bodyPr/>
        <a:lstStyle/>
        <a:p>
          <a:endParaRPr lang="fr-FR"/>
        </a:p>
      </dgm:t>
    </dgm:pt>
    <dgm:pt modelId="{433C69A2-920A-411F-9045-358D4EFC97ED}" type="pres">
      <dgm:prSet presAssocID="{181E18B7-AFA2-4942-A876-3210639914BA}" presName="background" presStyleLbl="node0" presStyleIdx="0" presStyleCnt="1"/>
      <dgm:spPr/>
      <dgm:t>
        <a:bodyPr/>
        <a:lstStyle/>
        <a:p>
          <a:endParaRPr lang="fr-FR"/>
        </a:p>
      </dgm:t>
    </dgm:pt>
    <dgm:pt modelId="{FA649363-C772-472A-BACB-BBA3BC575D1A}" type="pres">
      <dgm:prSet presAssocID="{181E18B7-AFA2-4942-A876-3210639914BA}" presName="text" presStyleLbl="fgAcc0" presStyleIdx="0" presStyleCnt="1" custLinFactNeighborX="28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D2F83F-A478-47CD-9644-96CA26A3A96C}" type="pres">
      <dgm:prSet presAssocID="{181E18B7-AFA2-4942-A876-3210639914BA}" presName="hierChild2" presStyleCnt="0"/>
      <dgm:spPr/>
      <dgm:t>
        <a:bodyPr/>
        <a:lstStyle/>
        <a:p>
          <a:endParaRPr lang="fr-FR"/>
        </a:p>
      </dgm:t>
    </dgm:pt>
    <dgm:pt modelId="{46BD18D9-7B29-4C4E-809A-9CD3E9209E4F}" type="pres">
      <dgm:prSet presAssocID="{2D38597B-F953-4C20-951E-5AA44FCFA7D6}" presName="Name10" presStyleLbl="parChTrans1D2" presStyleIdx="0" presStyleCnt="2"/>
      <dgm:spPr/>
      <dgm:t>
        <a:bodyPr/>
        <a:lstStyle/>
        <a:p>
          <a:endParaRPr lang="en-US"/>
        </a:p>
      </dgm:t>
    </dgm:pt>
    <dgm:pt modelId="{9C4A06B9-767B-41E9-A9D8-6A3435012629}" type="pres">
      <dgm:prSet presAssocID="{5A09B315-AE07-4AFE-8B73-1D59981B25D3}" presName="hierRoot2" presStyleCnt="0"/>
      <dgm:spPr/>
      <dgm:t>
        <a:bodyPr/>
        <a:lstStyle/>
        <a:p>
          <a:endParaRPr lang="fr-FR"/>
        </a:p>
      </dgm:t>
    </dgm:pt>
    <dgm:pt modelId="{99D9CA14-477C-42B5-8EA9-3CC770A377C9}" type="pres">
      <dgm:prSet presAssocID="{5A09B315-AE07-4AFE-8B73-1D59981B25D3}" presName="composite2" presStyleCnt="0"/>
      <dgm:spPr/>
      <dgm:t>
        <a:bodyPr/>
        <a:lstStyle/>
        <a:p>
          <a:endParaRPr lang="fr-FR"/>
        </a:p>
      </dgm:t>
    </dgm:pt>
    <dgm:pt modelId="{7BDADD55-5625-414E-B163-87E755FE05B8}" type="pres">
      <dgm:prSet presAssocID="{5A09B315-AE07-4AFE-8B73-1D59981B25D3}" presName="background2" presStyleLbl="node2" presStyleIdx="0" presStyleCnt="2"/>
      <dgm:spPr/>
      <dgm:t>
        <a:bodyPr/>
        <a:lstStyle/>
        <a:p>
          <a:endParaRPr lang="fr-FR"/>
        </a:p>
      </dgm:t>
    </dgm:pt>
    <dgm:pt modelId="{074E9F1C-45D9-400E-B671-59E2D278167C}" type="pres">
      <dgm:prSet presAssocID="{5A09B315-AE07-4AFE-8B73-1D59981B25D3}" presName="text2" presStyleLbl="fgAcc2" presStyleIdx="0" presStyleCnt="2" custLinFactNeighborX="44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1E53B4-84E3-4327-B2B1-3CB8F2E2ED12}" type="pres">
      <dgm:prSet presAssocID="{5A09B315-AE07-4AFE-8B73-1D59981B25D3}" presName="hierChild3" presStyleCnt="0"/>
      <dgm:spPr/>
      <dgm:t>
        <a:bodyPr/>
        <a:lstStyle/>
        <a:p>
          <a:endParaRPr lang="fr-FR"/>
        </a:p>
      </dgm:t>
    </dgm:pt>
    <dgm:pt modelId="{2A73E1E8-D307-4D63-A07B-D0D01C49676F}" type="pres">
      <dgm:prSet presAssocID="{6F0446DC-1101-4198-AD00-A325086E2A5E}" presName="Name17" presStyleLbl="parChTrans1D3" presStyleIdx="0" presStyleCnt="3"/>
      <dgm:spPr/>
      <dgm:t>
        <a:bodyPr/>
        <a:lstStyle/>
        <a:p>
          <a:endParaRPr lang="en-US"/>
        </a:p>
      </dgm:t>
    </dgm:pt>
    <dgm:pt modelId="{AF0B0FC7-7F8F-4D9D-ABC1-E721158071D8}" type="pres">
      <dgm:prSet presAssocID="{9DDC9F39-E4A9-4C90-AAF4-0E69DFD62D01}" presName="hierRoot3" presStyleCnt="0"/>
      <dgm:spPr/>
      <dgm:t>
        <a:bodyPr/>
        <a:lstStyle/>
        <a:p>
          <a:endParaRPr lang="fr-FR"/>
        </a:p>
      </dgm:t>
    </dgm:pt>
    <dgm:pt modelId="{96E368B2-89A8-4033-AE9D-ACFA3168BE9F}" type="pres">
      <dgm:prSet presAssocID="{9DDC9F39-E4A9-4C90-AAF4-0E69DFD62D01}" presName="composite3" presStyleCnt="0"/>
      <dgm:spPr/>
      <dgm:t>
        <a:bodyPr/>
        <a:lstStyle/>
        <a:p>
          <a:endParaRPr lang="fr-FR"/>
        </a:p>
      </dgm:t>
    </dgm:pt>
    <dgm:pt modelId="{204DF3B7-41ED-48F6-AA0D-E9EABBDE44EA}" type="pres">
      <dgm:prSet presAssocID="{9DDC9F39-E4A9-4C90-AAF4-0E69DFD62D01}" presName="background3" presStyleLbl="node3" presStyleIdx="0" presStyleCnt="3"/>
      <dgm:spPr/>
      <dgm:t>
        <a:bodyPr/>
        <a:lstStyle/>
        <a:p>
          <a:endParaRPr lang="fr-FR"/>
        </a:p>
      </dgm:t>
    </dgm:pt>
    <dgm:pt modelId="{7B01C792-6548-45A9-B44B-5E1046C6245B}" type="pres">
      <dgm:prSet presAssocID="{9DDC9F39-E4A9-4C90-AAF4-0E69DFD62D01}" presName="text3" presStyleLbl="fgAcc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61B3989-2D9D-459D-BDEE-A754A30E1A3A}" type="pres">
      <dgm:prSet presAssocID="{9DDC9F39-E4A9-4C90-AAF4-0E69DFD62D01}" presName="hierChild4" presStyleCnt="0"/>
      <dgm:spPr/>
      <dgm:t>
        <a:bodyPr/>
        <a:lstStyle/>
        <a:p>
          <a:endParaRPr lang="fr-FR"/>
        </a:p>
      </dgm:t>
    </dgm:pt>
    <dgm:pt modelId="{A751EC65-EC98-43ED-B3EA-16AD5D64F5F8}" type="pres">
      <dgm:prSet presAssocID="{9FA2DFDF-3E09-4525-973F-1B5D1D6A3886}" presName="Name17" presStyleLbl="parChTrans1D3" presStyleIdx="1" presStyleCnt="3"/>
      <dgm:spPr/>
      <dgm:t>
        <a:bodyPr/>
        <a:lstStyle/>
        <a:p>
          <a:endParaRPr lang="en-US"/>
        </a:p>
      </dgm:t>
    </dgm:pt>
    <dgm:pt modelId="{F4182B6F-C1BE-4F45-95DB-764DB776FECA}" type="pres">
      <dgm:prSet presAssocID="{45FF1104-BDA8-47DD-A43B-D6865C823B83}" presName="hierRoot3" presStyleCnt="0"/>
      <dgm:spPr/>
      <dgm:t>
        <a:bodyPr/>
        <a:lstStyle/>
        <a:p>
          <a:endParaRPr lang="fr-FR"/>
        </a:p>
      </dgm:t>
    </dgm:pt>
    <dgm:pt modelId="{9E81D3BD-BA22-49C9-8BC0-13F3D2AFA7AC}" type="pres">
      <dgm:prSet presAssocID="{45FF1104-BDA8-47DD-A43B-D6865C823B83}" presName="composite3" presStyleCnt="0"/>
      <dgm:spPr/>
      <dgm:t>
        <a:bodyPr/>
        <a:lstStyle/>
        <a:p>
          <a:endParaRPr lang="fr-FR"/>
        </a:p>
      </dgm:t>
    </dgm:pt>
    <dgm:pt modelId="{26974F6E-1DB3-46CE-86A5-8C3E7D642545}" type="pres">
      <dgm:prSet presAssocID="{45FF1104-BDA8-47DD-A43B-D6865C823B83}" presName="background3" presStyleLbl="node3" presStyleIdx="1" presStyleCnt="3"/>
      <dgm:spPr/>
      <dgm:t>
        <a:bodyPr/>
        <a:lstStyle/>
        <a:p>
          <a:endParaRPr lang="fr-FR"/>
        </a:p>
      </dgm:t>
    </dgm:pt>
    <dgm:pt modelId="{B3141EE6-4D4A-4568-AE09-A43DD62FBF6A}" type="pres">
      <dgm:prSet presAssocID="{45FF1104-BDA8-47DD-A43B-D6865C823B83}" presName="text3" presStyleLbl="fgAcc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C4B0C3A-1B7A-4B5B-A04F-C585BB4B5A95}" type="pres">
      <dgm:prSet presAssocID="{45FF1104-BDA8-47DD-A43B-D6865C823B83}" presName="hierChild4" presStyleCnt="0"/>
      <dgm:spPr/>
      <dgm:t>
        <a:bodyPr/>
        <a:lstStyle/>
        <a:p>
          <a:endParaRPr lang="fr-FR"/>
        </a:p>
      </dgm:t>
    </dgm:pt>
    <dgm:pt modelId="{5962A43B-12A7-462B-9D47-395C5F65632F}" type="pres">
      <dgm:prSet presAssocID="{65D830C8-8388-4991-89A9-7516EF16E785}" presName="Name23" presStyleLbl="parChTrans1D4" presStyleIdx="0" presStyleCnt="3"/>
      <dgm:spPr/>
      <dgm:t>
        <a:bodyPr/>
        <a:lstStyle/>
        <a:p>
          <a:endParaRPr lang="en-US"/>
        </a:p>
      </dgm:t>
    </dgm:pt>
    <dgm:pt modelId="{D353F868-5B9D-4BAB-9186-7D6C3B0AA091}" type="pres">
      <dgm:prSet presAssocID="{3FB82781-5A3A-4593-B50E-3F132720C84C}" presName="hierRoot4" presStyleCnt="0"/>
      <dgm:spPr/>
      <dgm:t>
        <a:bodyPr/>
        <a:lstStyle/>
        <a:p>
          <a:endParaRPr lang="fr-FR"/>
        </a:p>
      </dgm:t>
    </dgm:pt>
    <dgm:pt modelId="{4141CDA7-A463-4715-A453-A4E5A571FB1A}" type="pres">
      <dgm:prSet presAssocID="{3FB82781-5A3A-4593-B50E-3F132720C84C}" presName="composite4" presStyleCnt="0"/>
      <dgm:spPr/>
      <dgm:t>
        <a:bodyPr/>
        <a:lstStyle/>
        <a:p>
          <a:endParaRPr lang="fr-FR"/>
        </a:p>
      </dgm:t>
    </dgm:pt>
    <dgm:pt modelId="{1BE7959B-C743-4BF1-8692-676CB8BA9278}" type="pres">
      <dgm:prSet presAssocID="{3FB82781-5A3A-4593-B50E-3F132720C84C}" presName="background4" presStyleLbl="node4" presStyleIdx="0" presStyleCnt="3"/>
      <dgm:spPr/>
      <dgm:t>
        <a:bodyPr/>
        <a:lstStyle/>
        <a:p>
          <a:endParaRPr lang="fr-FR"/>
        </a:p>
      </dgm:t>
    </dgm:pt>
    <dgm:pt modelId="{F5B26086-CA03-41BB-8B56-8DC13699EB77}" type="pres">
      <dgm:prSet presAssocID="{3FB82781-5A3A-4593-B50E-3F132720C84C}" presName="text4" presStyleLbl="fgAcc4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CF3AAD-BB6A-4A0E-B494-4379EEC4AB7D}" type="pres">
      <dgm:prSet presAssocID="{3FB82781-5A3A-4593-B50E-3F132720C84C}" presName="hierChild5" presStyleCnt="0"/>
      <dgm:spPr/>
      <dgm:t>
        <a:bodyPr/>
        <a:lstStyle/>
        <a:p>
          <a:endParaRPr lang="fr-FR"/>
        </a:p>
      </dgm:t>
    </dgm:pt>
    <dgm:pt modelId="{CB5DCD96-B30D-4EC7-BB27-3F3207925D53}" type="pres">
      <dgm:prSet presAssocID="{9C4A3F21-CA03-4AA3-A9BB-A81A6813FD8C}" presName="Name23" presStyleLbl="parChTrans1D4" presStyleIdx="1" presStyleCnt="3"/>
      <dgm:spPr/>
      <dgm:t>
        <a:bodyPr/>
        <a:lstStyle/>
        <a:p>
          <a:endParaRPr lang="en-US"/>
        </a:p>
      </dgm:t>
    </dgm:pt>
    <dgm:pt modelId="{6BA588B9-90E4-4326-A8CF-F85BC18ACE14}" type="pres">
      <dgm:prSet presAssocID="{67957C23-58D7-4F13-B29A-4E0268DF3E60}" presName="hierRoot4" presStyleCnt="0"/>
      <dgm:spPr/>
      <dgm:t>
        <a:bodyPr/>
        <a:lstStyle/>
        <a:p>
          <a:endParaRPr lang="fr-FR"/>
        </a:p>
      </dgm:t>
    </dgm:pt>
    <dgm:pt modelId="{7F039AEA-DB00-4053-97D9-A1EF2FC6006A}" type="pres">
      <dgm:prSet presAssocID="{67957C23-58D7-4F13-B29A-4E0268DF3E60}" presName="composite4" presStyleCnt="0"/>
      <dgm:spPr/>
      <dgm:t>
        <a:bodyPr/>
        <a:lstStyle/>
        <a:p>
          <a:endParaRPr lang="fr-FR"/>
        </a:p>
      </dgm:t>
    </dgm:pt>
    <dgm:pt modelId="{7CB299CC-58F0-4A3A-8C3B-AE2F6D532B2C}" type="pres">
      <dgm:prSet presAssocID="{67957C23-58D7-4F13-B29A-4E0268DF3E60}" presName="background4" presStyleLbl="node4" presStyleIdx="1" presStyleCnt="3"/>
      <dgm:spPr/>
      <dgm:t>
        <a:bodyPr/>
        <a:lstStyle/>
        <a:p>
          <a:endParaRPr lang="fr-FR"/>
        </a:p>
      </dgm:t>
    </dgm:pt>
    <dgm:pt modelId="{DC5B1A03-3FD5-4CC7-99FE-2D8CD1FB98A0}" type="pres">
      <dgm:prSet presAssocID="{67957C23-58D7-4F13-B29A-4E0268DF3E60}" presName="text4" presStyleLbl="fgAcc4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DE55AA-CA2F-4F1C-8D75-3B09EDC02EB6}" type="pres">
      <dgm:prSet presAssocID="{67957C23-58D7-4F13-B29A-4E0268DF3E60}" presName="hierChild5" presStyleCnt="0"/>
      <dgm:spPr/>
      <dgm:t>
        <a:bodyPr/>
        <a:lstStyle/>
        <a:p>
          <a:endParaRPr lang="fr-FR"/>
        </a:p>
      </dgm:t>
    </dgm:pt>
    <dgm:pt modelId="{ADF73689-5BDF-495F-BD57-C365F92F3E01}" type="pres">
      <dgm:prSet presAssocID="{A4B9C010-CCB0-45CF-B2CD-F4E1196F857F}" presName="Name23" presStyleLbl="parChTrans1D4" presStyleIdx="2" presStyleCnt="3"/>
      <dgm:spPr/>
      <dgm:t>
        <a:bodyPr/>
        <a:lstStyle/>
        <a:p>
          <a:endParaRPr lang="en-US"/>
        </a:p>
      </dgm:t>
    </dgm:pt>
    <dgm:pt modelId="{B125DF69-D3D2-4D33-8EBC-92ACACC69C10}" type="pres">
      <dgm:prSet presAssocID="{E4F9CF1F-EDC6-4DC0-A418-8F19620FC5AD}" presName="hierRoot4" presStyleCnt="0"/>
      <dgm:spPr/>
      <dgm:t>
        <a:bodyPr/>
        <a:lstStyle/>
        <a:p>
          <a:endParaRPr lang="fr-FR"/>
        </a:p>
      </dgm:t>
    </dgm:pt>
    <dgm:pt modelId="{1EF968A5-A2D9-4225-8473-7A3471EAA6D8}" type="pres">
      <dgm:prSet presAssocID="{E4F9CF1F-EDC6-4DC0-A418-8F19620FC5AD}" presName="composite4" presStyleCnt="0"/>
      <dgm:spPr/>
      <dgm:t>
        <a:bodyPr/>
        <a:lstStyle/>
        <a:p>
          <a:endParaRPr lang="fr-FR"/>
        </a:p>
      </dgm:t>
    </dgm:pt>
    <dgm:pt modelId="{9BCA6A16-1425-4C08-A886-6A0153D82198}" type="pres">
      <dgm:prSet presAssocID="{E4F9CF1F-EDC6-4DC0-A418-8F19620FC5AD}" presName="background4" presStyleLbl="node4" presStyleIdx="2" presStyleCnt="3"/>
      <dgm:spPr/>
      <dgm:t>
        <a:bodyPr/>
        <a:lstStyle/>
        <a:p>
          <a:endParaRPr lang="fr-FR"/>
        </a:p>
      </dgm:t>
    </dgm:pt>
    <dgm:pt modelId="{8709ED4E-F925-4CC6-94AF-F6A00CD71071}" type="pres">
      <dgm:prSet presAssocID="{E4F9CF1F-EDC6-4DC0-A418-8F19620FC5AD}" presName="text4" presStyleLbl="fgAcc4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81E10D-5B67-4B33-A3AB-0DFF05ACBCB4}" type="pres">
      <dgm:prSet presAssocID="{E4F9CF1F-EDC6-4DC0-A418-8F19620FC5AD}" presName="hierChild5" presStyleCnt="0"/>
      <dgm:spPr/>
      <dgm:t>
        <a:bodyPr/>
        <a:lstStyle/>
        <a:p>
          <a:endParaRPr lang="fr-FR"/>
        </a:p>
      </dgm:t>
    </dgm:pt>
    <dgm:pt modelId="{5237E41F-3B88-4072-A2A0-27EFB48FA6B7}" type="pres">
      <dgm:prSet presAssocID="{E048D56C-0355-4E36-BFAE-888EBA5EF527}" presName="Name10" presStyleLbl="parChTrans1D2" presStyleIdx="1" presStyleCnt="2"/>
      <dgm:spPr/>
      <dgm:t>
        <a:bodyPr/>
        <a:lstStyle/>
        <a:p>
          <a:endParaRPr lang="en-US"/>
        </a:p>
      </dgm:t>
    </dgm:pt>
    <dgm:pt modelId="{701707F4-C6D1-49F9-BCBB-6F3BFB995718}" type="pres">
      <dgm:prSet presAssocID="{A26E4AD6-454D-4A14-B3DB-317A90AB5D8B}" presName="hierRoot2" presStyleCnt="0"/>
      <dgm:spPr/>
      <dgm:t>
        <a:bodyPr/>
        <a:lstStyle/>
        <a:p>
          <a:endParaRPr lang="fr-FR"/>
        </a:p>
      </dgm:t>
    </dgm:pt>
    <dgm:pt modelId="{1CD186FD-34AC-4D2A-B66B-DFF35C1AB594}" type="pres">
      <dgm:prSet presAssocID="{A26E4AD6-454D-4A14-B3DB-317A90AB5D8B}" presName="composite2" presStyleCnt="0"/>
      <dgm:spPr/>
      <dgm:t>
        <a:bodyPr/>
        <a:lstStyle/>
        <a:p>
          <a:endParaRPr lang="fr-FR"/>
        </a:p>
      </dgm:t>
    </dgm:pt>
    <dgm:pt modelId="{F02A9BAC-AD3B-4410-A945-E833DAF23504}" type="pres">
      <dgm:prSet presAssocID="{A26E4AD6-454D-4A14-B3DB-317A90AB5D8B}" presName="background2" presStyleLbl="node2" presStyleIdx="1" presStyleCnt="2"/>
      <dgm:spPr/>
      <dgm:t>
        <a:bodyPr/>
        <a:lstStyle/>
        <a:p>
          <a:endParaRPr lang="fr-FR"/>
        </a:p>
      </dgm:t>
    </dgm:pt>
    <dgm:pt modelId="{53ECD788-8C29-495B-9215-B0D819264422}" type="pres">
      <dgm:prSet presAssocID="{A26E4AD6-454D-4A14-B3DB-317A90AB5D8B}" presName="text2" presStyleLbl="fgAcc2" presStyleIdx="1" presStyleCnt="2" custLinFactNeighborX="442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A82BA8-DC4B-4D07-AF5E-D65D16DEEB06}" type="pres">
      <dgm:prSet presAssocID="{A26E4AD6-454D-4A14-B3DB-317A90AB5D8B}" presName="hierChild3" presStyleCnt="0"/>
      <dgm:spPr/>
      <dgm:t>
        <a:bodyPr/>
        <a:lstStyle/>
        <a:p>
          <a:endParaRPr lang="fr-FR"/>
        </a:p>
      </dgm:t>
    </dgm:pt>
    <dgm:pt modelId="{5BF41119-60F0-4F12-9600-96F6E99F4449}" type="pres">
      <dgm:prSet presAssocID="{78F307EB-7D15-484E-906E-F3E1E0888DE1}" presName="Name17" presStyleLbl="parChTrans1D3" presStyleIdx="2" presStyleCnt="3"/>
      <dgm:spPr/>
      <dgm:t>
        <a:bodyPr/>
        <a:lstStyle/>
        <a:p>
          <a:endParaRPr lang="en-US"/>
        </a:p>
      </dgm:t>
    </dgm:pt>
    <dgm:pt modelId="{50D84F59-0621-417E-A743-CD408351C688}" type="pres">
      <dgm:prSet presAssocID="{3FCD259E-DBD0-46D4-AAE8-1C64680392D6}" presName="hierRoot3" presStyleCnt="0"/>
      <dgm:spPr/>
      <dgm:t>
        <a:bodyPr/>
        <a:lstStyle/>
        <a:p>
          <a:endParaRPr lang="fr-FR"/>
        </a:p>
      </dgm:t>
    </dgm:pt>
    <dgm:pt modelId="{835D4853-917D-4567-955F-6DB20B196905}" type="pres">
      <dgm:prSet presAssocID="{3FCD259E-DBD0-46D4-AAE8-1C64680392D6}" presName="composite3" presStyleCnt="0"/>
      <dgm:spPr/>
      <dgm:t>
        <a:bodyPr/>
        <a:lstStyle/>
        <a:p>
          <a:endParaRPr lang="fr-FR"/>
        </a:p>
      </dgm:t>
    </dgm:pt>
    <dgm:pt modelId="{8FCF90D9-8E55-4196-8455-1E1F1C1F1640}" type="pres">
      <dgm:prSet presAssocID="{3FCD259E-DBD0-46D4-AAE8-1C64680392D6}" presName="background3" presStyleLbl="node3" presStyleIdx="2" presStyleCnt="3"/>
      <dgm:spPr/>
      <dgm:t>
        <a:bodyPr/>
        <a:lstStyle/>
        <a:p>
          <a:endParaRPr lang="fr-FR"/>
        </a:p>
      </dgm:t>
    </dgm:pt>
    <dgm:pt modelId="{01E2FDE0-CBC2-4704-9DE9-1487D08DC2BC}" type="pres">
      <dgm:prSet presAssocID="{3FCD259E-DBD0-46D4-AAE8-1C64680392D6}" presName="text3" presStyleLbl="fgAcc3" presStyleIdx="2" presStyleCnt="3" custLinFactNeighborX="42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021CA5-2214-41A2-8BD6-F97068E185B0}" type="pres">
      <dgm:prSet presAssocID="{3FCD259E-DBD0-46D4-AAE8-1C64680392D6}" presName="hierChild4" presStyleCnt="0"/>
      <dgm:spPr/>
      <dgm:t>
        <a:bodyPr/>
        <a:lstStyle/>
        <a:p>
          <a:endParaRPr lang="fr-FR"/>
        </a:p>
      </dgm:t>
    </dgm:pt>
  </dgm:ptLst>
  <dgm:cxnLst>
    <dgm:cxn modelId="{86E911D7-A15D-48FD-876D-6AA3B2935B33}" type="presOf" srcId="{67957C23-58D7-4F13-B29A-4E0268DF3E60}" destId="{DC5B1A03-3FD5-4CC7-99FE-2D8CD1FB98A0}" srcOrd="0" destOrd="0" presId="urn:microsoft.com/office/officeart/2005/8/layout/hierarchy1"/>
    <dgm:cxn modelId="{618BA421-66C9-440E-98CA-83456F271EBB}" srcId="{181E18B7-AFA2-4942-A876-3210639914BA}" destId="{A26E4AD6-454D-4A14-B3DB-317A90AB5D8B}" srcOrd="1" destOrd="0" parTransId="{E048D56C-0355-4E36-BFAE-888EBA5EF527}" sibTransId="{22D81D71-B145-4B87-9597-8D57EDA2F544}"/>
    <dgm:cxn modelId="{B38E10F2-CEBC-4474-9BA9-317D7CBFB32E}" type="presOf" srcId="{E4F9CF1F-EDC6-4DC0-A418-8F19620FC5AD}" destId="{8709ED4E-F925-4CC6-94AF-F6A00CD71071}" srcOrd="0" destOrd="0" presId="urn:microsoft.com/office/officeart/2005/8/layout/hierarchy1"/>
    <dgm:cxn modelId="{086F350E-1F08-4167-8FFC-4FC495C0980E}" type="presOf" srcId="{5A09B315-AE07-4AFE-8B73-1D59981B25D3}" destId="{074E9F1C-45D9-400E-B671-59E2D278167C}" srcOrd="0" destOrd="0" presId="urn:microsoft.com/office/officeart/2005/8/layout/hierarchy1"/>
    <dgm:cxn modelId="{039ADB87-1FE9-4483-8E7D-E190D088DF40}" srcId="{45FF1104-BDA8-47DD-A43B-D6865C823B83}" destId="{E4F9CF1F-EDC6-4DC0-A418-8F19620FC5AD}" srcOrd="1" destOrd="0" parTransId="{A4B9C010-CCB0-45CF-B2CD-F4E1196F857F}" sibTransId="{FE19B06F-E60F-44DD-BADB-8BDD7629989F}"/>
    <dgm:cxn modelId="{D41C8523-1AB0-4F2B-BA8D-542257947A6A}" type="presOf" srcId="{0AAAF30B-7A56-44DD-9548-3D2D993C5AE1}" destId="{87BFB7A3-24BB-4355-930E-3E4ABC8535CC}" srcOrd="0" destOrd="0" presId="urn:microsoft.com/office/officeart/2005/8/layout/hierarchy1"/>
    <dgm:cxn modelId="{C3477477-2F56-4692-8F24-0D2CF1C77E7E}" type="presOf" srcId="{A4B9C010-CCB0-45CF-B2CD-F4E1196F857F}" destId="{ADF73689-5BDF-495F-BD57-C365F92F3E01}" srcOrd="0" destOrd="0" presId="urn:microsoft.com/office/officeart/2005/8/layout/hierarchy1"/>
    <dgm:cxn modelId="{AB9776FB-3119-4752-9270-A3BC094B7F91}" srcId="{45FF1104-BDA8-47DD-A43B-D6865C823B83}" destId="{3FB82781-5A3A-4593-B50E-3F132720C84C}" srcOrd="0" destOrd="0" parTransId="{65D830C8-8388-4991-89A9-7516EF16E785}" sibTransId="{ADAFA527-5D87-4165-B0BE-F46952D583CA}"/>
    <dgm:cxn modelId="{181A81EE-A86B-45D0-AD0C-99FDB5CC8DBF}" type="presOf" srcId="{3FB82781-5A3A-4593-B50E-3F132720C84C}" destId="{F5B26086-CA03-41BB-8B56-8DC13699EB77}" srcOrd="0" destOrd="0" presId="urn:microsoft.com/office/officeart/2005/8/layout/hierarchy1"/>
    <dgm:cxn modelId="{CD16D9EE-EAA5-47C3-937E-4F93ED54929D}" type="presOf" srcId="{E048D56C-0355-4E36-BFAE-888EBA5EF527}" destId="{5237E41F-3B88-4072-A2A0-27EFB48FA6B7}" srcOrd="0" destOrd="0" presId="urn:microsoft.com/office/officeart/2005/8/layout/hierarchy1"/>
    <dgm:cxn modelId="{99D25433-4E7B-4208-8E8F-0D48EA1CC34B}" srcId="{5A09B315-AE07-4AFE-8B73-1D59981B25D3}" destId="{9DDC9F39-E4A9-4C90-AAF4-0E69DFD62D01}" srcOrd="0" destOrd="0" parTransId="{6F0446DC-1101-4198-AD00-A325086E2A5E}" sibTransId="{D4F2FC3A-ABC5-4718-9A86-232C8F49431D}"/>
    <dgm:cxn modelId="{B67FAB54-6038-4203-BBE6-CAB5B89BC228}" type="presOf" srcId="{181E18B7-AFA2-4942-A876-3210639914BA}" destId="{FA649363-C772-472A-BACB-BBA3BC575D1A}" srcOrd="0" destOrd="0" presId="urn:microsoft.com/office/officeart/2005/8/layout/hierarchy1"/>
    <dgm:cxn modelId="{DC10E164-CCBD-4CB7-9818-3F585959D2AB}" type="presOf" srcId="{3FCD259E-DBD0-46D4-AAE8-1C64680392D6}" destId="{01E2FDE0-CBC2-4704-9DE9-1487D08DC2BC}" srcOrd="0" destOrd="0" presId="urn:microsoft.com/office/officeart/2005/8/layout/hierarchy1"/>
    <dgm:cxn modelId="{47DDF26E-6971-463D-AC6C-EE3A724CCAF6}" type="presOf" srcId="{9C4A3F21-CA03-4AA3-A9BB-A81A6813FD8C}" destId="{CB5DCD96-B30D-4EC7-BB27-3F3207925D53}" srcOrd="0" destOrd="0" presId="urn:microsoft.com/office/officeart/2005/8/layout/hierarchy1"/>
    <dgm:cxn modelId="{275586B4-6C03-42C5-AD78-CE875CD3F8CB}" type="presOf" srcId="{78F307EB-7D15-484E-906E-F3E1E0888DE1}" destId="{5BF41119-60F0-4F12-9600-96F6E99F4449}" srcOrd="0" destOrd="0" presId="urn:microsoft.com/office/officeart/2005/8/layout/hierarchy1"/>
    <dgm:cxn modelId="{6447982A-97B1-4DE7-83BE-915158671692}" type="presOf" srcId="{2D38597B-F953-4C20-951E-5AA44FCFA7D6}" destId="{46BD18D9-7B29-4C4E-809A-9CD3E9209E4F}" srcOrd="0" destOrd="0" presId="urn:microsoft.com/office/officeart/2005/8/layout/hierarchy1"/>
    <dgm:cxn modelId="{D1A8A08A-B244-4F22-BE91-45680C6BEB5F}" type="presOf" srcId="{65D830C8-8388-4991-89A9-7516EF16E785}" destId="{5962A43B-12A7-462B-9D47-395C5F65632F}" srcOrd="0" destOrd="0" presId="urn:microsoft.com/office/officeart/2005/8/layout/hierarchy1"/>
    <dgm:cxn modelId="{97F1F30A-4FF8-4673-966A-9976BB54758A}" type="presOf" srcId="{45FF1104-BDA8-47DD-A43B-D6865C823B83}" destId="{B3141EE6-4D4A-4568-AE09-A43DD62FBF6A}" srcOrd="0" destOrd="0" presId="urn:microsoft.com/office/officeart/2005/8/layout/hierarchy1"/>
    <dgm:cxn modelId="{A0BAA555-3B60-4F96-9D3D-8BCCAC4BF284}" srcId="{5A09B315-AE07-4AFE-8B73-1D59981B25D3}" destId="{45FF1104-BDA8-47DD-A43B-D6865C823B83}" srcOrd="1" destOrd="0" parTransId="{9FA2DFDF-3E09-4525-973F-1B5D1D6A3886}" sibTransId="{B94B237D-BFD9-4203-AA14-EC39957CD194}"/>
    <dgm:cxn modelId="{524E95B4-8097-44A9-BF01-86422435F57C}" type="presOf" srcId="{A26E4AD6-454D-4A14-B3DB-317A90AB5D8B}" destId="{53ECD788-8C29-495B-9215-B0D819264422}" srcOrd="0" destOrd="0" presId="urn:microsoft.com/office/officeart/2005/8/layout/hierarchy1"/>
    <dgm:cxn modelId="{509CD247-A859-45E9-B3EC-1A999EEB7842}" srcId="{3FB82781-5A3A-4593-B50E-3F132720C84C}" destId="{67957C23-58D7-4F13-B29A-4E0268DF3E60}" srcOrd="0" destOrd="0" parTransId="{9C4A3F21-CA03-4AA3-A9BB-A81A6813FD8C}" sibTransId="{A43693B0-514B-4299-9A01-8F5826F6D308}"/>
    <dgm:cxn modelId="{A8995495-7D07-48BD-88C7-42960AD93D33}" srcId="{181E18B7-AFA2-4942-A876-3210639914BA}" destId="{5A09B315-AE07-4AFE-8B73-1D59981B25D3}" srcOrd="0" destOrd="0" parTransId="{2D38597B-F953-4C20-951E-5AA44FCFA7D6}" sibTransId="{3922531B-2EB1-409C-8B98-B456DA643BCD}"/>
    <dgm:cxn modelId="{19F37541-F420-4263-ABB2-C163A4549FDB}" srcId="{0AAAF30B-7A56-44DD-9548-3D2D993C5AE1}" destId="{181E18B7-AFA2-4942-A876-3210639914BA}" srcOrd="0" destOrd="0" parTransId="{7A737FE1-16C8-4000-A9F6-FCCB52AC3195}" sibTransId="{E97F08BE-44F1-445E-9E24-77E7162405DB}"/>
    <dgm:cxn modelId="{59B4DB5F-4C3B-48A3-956B-B8B88A5B5779}" type="presOf" srcId="{9FA2DFDF-3E09-4525-973F-1B5D1D6A3886}" destId="{A751EC65-EC98-43ED-B3EA-16AD5D64F5F8}" srcOrd="0" destOrd="0" presId="urn:microsoft.com/office/officeart/2005/8/layout/hierarchy1"/>
    <dgm:cxn modelId="{3C93DE4D-6ED0-4300-BD51-D8FED927F8AA}" type="presOf" srcId="{9DDC9F39-E4A9-4C90-AAF4-0E69DFD62D01}" destId="{7B01C792-6548-45A9-B44B-5E1046C6245B}" srcOrd="0" destOrd="0" presId="urn:microsoft.com/office/officeart/2005/8/layout/hierarchy1"/>
    <dgm:cxn modelId="{0EC61914-F492-4BAD-88C1-760A0DB40E25}" srcId="{A26E4AD6-454D-4A14-B3DB-317A90AB5D8B}" destId="{3FCD259E-DBD0-46D4-AAE8-1C64680392D6}" srcOrd="0" destOrd="0" parTransId="{78F307EB-7D15-484E-906E-F3E1E0888DE1}" sibTransId="{D229AA48-D0CF-444D-A1D2-748E512B61A9}"/>
    <dgm:cxn modelId="{B1243420-1F26-4588-BCB9-5A0D6EDDE94B}" type="presOf" srcId="{6F0446DC-1101-4198-AD00-A325086E2A5E}" destId="{2A73E1E8-D307-4D63-A07B-D0D01C49676F}" srcOrd="0" destOrd="0" presId="urn:microsoft.com/office/officeart/2005/8/layout/hierarchy1"/>
    <dgm:cxn modelId="{D8D3E6E5-685F-461C-A6AA-2A95C8EE470C}" type="presParOf" srcId="{87BFB7A3-24BB-4355-930E-3E4ABC8535CC}" destId="{69C0991D-A0FE-46BF-B321-92AE7D4E64B6}" srcOrd="0" destOrd="0" presId="urn:microsoft.com/office/officeart/2005/8/layout/hierarchy1"/>
    <dgm:cxn modelId="{2F4C9AED-2C22-42B8-A864-F23E6E7B45AE}" type="presParOf" srcId="{69C0991D-A0FE-46BF-B321-92AE7D4E64B6}" destId="{1B59564F-AF00-49A1-A99F-717FCCE38415}" srcOrd="0" destOrd="0" presId="urn:microsoft.com/office/officeart/2005/8/layout/hierarchy1"/>
    <dgm:cxn modelId="{92844C9C-B60D-42AA-AC04-2E2B58728158}" type="presParOf" srcId="{1B59564F-AF00-49A1-A99F-717FCCE38415}" destId="{433C69A2-920A-411F-9045-358D4EFC97ED}" srcOrd="0" destOrd="0" presId="urn:microsoft.com/office/officeart/2005/8/layout/hierarchy1"/>
    <dgm:cxn modelId="{C8F9021D-9D0D-4251-A43D-F255217EE2CF}" type="presParOf" srcId="{1B59564F-AF00-49A1-A99F-717FCCE38415}" destId="{FA649363-C772-472A-BACB-BBA3BC575D1A}" srcOrd="1" destOrd="0" presId="urn:microsoft.com/office/officeart/2005/8/layout/hierarchy1"/>
    <dgm:cxn modelId="{24534272-B32A-4BCA-B234-F5225B1FAA61}" type="presParOf" srcId="{69C0991D-A0FE-46BF-B321-92AE7D4E64B6}" destId="{67D2F83F-A478-47CD-9644-96CA26A3A96C}" srcOrd="1" destOrd="0" presId="urn:microsoft.com/office/officeart/2005/8/layout/hierarchy1"/>
    <dgm:cxn modelId="{886B2EF6-20F4-4327-B960-E7793A340268}" type="presParOf" srcId="{67D2F83F-A478-47CD-9644-96CA26A3A96C}" destId="{46BD18D9-7B29-4C4E-809A-9CD3E9209E4F}" srcOrd="0" destOrd="0" presId="urn:microsoft.com/office/officeart/2005/8/layout/hierarchy1"/>
    <dgm:cxn modelId="{5CD130CB-2044-42F2-858A-AC56287682A0}" type="presParOf" srcId="{67D2F83F-A478-47CD-9644-96CA26A3A96C}" destId="{9C4A06B9-767B-41E9-A9D8-6A3435012629}" srcOrd="1" destOrd="0" presId="urn:microsoft.com/office/officeart/2005/8/layout/hierarchy1"/>
    <dgm:cxn modelId="{3253DC99-47DC-481C-8865-5A468DD08BAB}" type="presParOf" srcId="{9C4A06B9-767B-41E9-A9D8-6A3435012629}" destId="{99D9CA14-477C-42B5-8EA9-3CC770A377C9}" srcOrd="0" destOrd="0" presId="urn:microsoft.com/office/officeart/2005/8/layout/hierarchy1"/>
    <dgm:cxn modelId="{C3AF955C-B583-4FE5-9AB2-43A79EEE6EA5}" type="presParOf" srcId="{99D9CA14-477C-42B5-8EA9-3CC770A377C9}" destId="{7BDADD55-5625-414E-B163-87E755FE05B8}" srcOrd="0" destOrd="0" presId="urn:microsoft.com/office/officeart/2005/8/layout/hierarchy1"/>
    <dgm:cxn modelId="{C7E0424E-8090-4AC6-9AEF-57D900C5499A}" type="presParOf" srcId="{99D9CA14-477C-42B5-8EA9-3CC770A377C9}" destId="{074E9F1C-45D9-400E-B671-59E2D278167C}" srcOrd="1" destOrd="0" presId="urn:microsoft.com/office/officeart/2005/8/layout/hierarchy1"/>
    <dgm:cxn modelId="{1B671737-2A34-4FE5-8F5F-307266C25647}" type="presParOf" srcId="{9C4A06B9-767B-41E9-A9D8-6A3435012629}" destId="{D21E53B4-84E3-4327-B2B1-3CB8F2E2ED12}" srcOrd="1" destOrd="0" presId="urn:microsoft.com/office/officeart/2005/8/layout/hierarchy1"/>
    <dgm:cxn modelId="{055458A0-D5E9-4DFB-B1FD-293393B167F6}" type="presParOf" srcId="{D21E53B4-84E3-4327-B2B1-3CB8F2E2ED12}" destId="{2A73E1E8-D307-4D63-A07B-D0D01C49676F}" srcOrd="0" destOrd="0" presId="urn:microsoft.com/office/officeart/2005/8/layout/hierarchy1"/>
    <dgm:cxn modelId="{F60603FA-C667-4E6B-A06E-F9013EDE1988}" type="presParOf" srcId="{D21E53B4-84E3-4327-B2B1-3CB8F2E2ED12}" destId="{AF0B0FC7-7F8F-4D9D-ABC1-E721158071D8}" srcOrd="1" destOrd="0" presId="urn:microsoft.com/office/officeart/2005/8/layout/hierarchy1"/>
    <dgm:cxn modelId="{CAB6561D-BA7B-4D48-8E45-A0846F461195}" type="presParOf" srcId="{AF0B0FC7-7F8F-4D9D-ABC1-E721158071D8}" destId="{96E368B2-89A8-4033-AE9D-ACFA3168BE9F}" srcOrd="0" destOrd="0" presId="urn:microsoft.com/office/officeart/2005/8/layout/hierarchy1"/>
    <dgm:cxn modelId="{9DC4592A-6F29-4B85-815B-F1AADBCA962B}" type="presParOf" srcId="{96E368B2-89A8-4033-AE9D-ACFA3168BE9F}" destId="{204DF3B7-41ED-48F6-AA0D-E9EABBDE44EA}" srcOrd="0" destOrd="0" presId="urn:microsoft.com/office/officeart/2005/8/layout/hierarchy1"/>
    <dgm:cxn modelId="{4D59CD58-E938-4D19-868E-84E5BF7A4FF2}" type="presParOf" srcId="{96E368B2-89A8-4033-AE9D-ACFA3168BE9F}" destId="{7B01C792-6548-45A9-B44B-5E1046C6245B}" srcOrd="1" destOrd="0" presId="urn:microsoft.com/office/officeart/2005/8/layout/hierarchy1"/>
    <dgm:cxn modelId="{43D6A695-C419-4CB2-8A10-16DF72E4E69F}" type="presParOf" srcId="{AF0B0FC7-7F8F-4D9D-ABC1-E721158071D8}" destId="{F61B3989-2D9D-459D-BDEE-A754A30E1A3A}" srcOrd="1" destOrd="0" presId="urn:microsoft.com/office/officeart/2005/8/layout/hierarchy1"/>
    <dgm:cxn modelId="{DA0EC9D2-79E0-42A1-855D-77E23A84959D}" type="presParOf" srcId="{D21E53B4-84E3-4327-B2B1-3CB8F2E2ED12}" destId="{A751EC65-EC98-43ED-B3EA-16AD5D64F5F8}" srcOrd="2" destOrd="0" presId="urn:microsoft.com/office/officeart/2005/8/layout/hierarchy1"/>
    <dgm:cxn modelId="{6EDC46C2-15A7-4397-8CDE-C650E79ADCA0}" type="presParOf" srcId="{D21E53B4-84E3-4327-B2B1-3CB8F2E2ED12}" destId="{F4182B6F-C1BE-4F45-95DB-764DB776FECA}" srcOrd="3" destOrd="0" presId="urn:microsoft.com/office/officeart/2005/8/layout/hierarchy1"/>
    <dgm:cxn modelId="{EE0DBD44-F7C1-4A02-AB77-C24B79D8BC5B}" type="presParOf" srcId="{F4182B6F-C1BE-4F45-95DB-764DB776FECA}" destId="{9E81D3BD-BA22-49C9-8BC0-13F3D2AFA7AC}" srcOrd="0" destOrd="0" presId="urn:microsoft.com/office/officeart/2005/8/layout/hierarchy1"/>
    <dgm:cxn modelId="{86E8088C-C5C4-454C-B069-0A93A781D139}" type="presParOf" srcId="{9E81D3BD-BA22-49C9-8BC0-13F3D2AFA7AC}" destId="{26974F6E-1DB3-46CE-86A5-8C3E7D642545}" srcOrd="0" destOrd="0" presId="urn:microsoft.com/office/officeart/2005/8/layout/hierarchy1"/>
    <dgm:cxn modelId="{86BF5CDF-BB3D-4A83-A20F-B2CCE99F7C97}" type="presParOf" srcId="{9E81D3BD-BA22-49C9-8BC0-13F3D2AFA7AC}" destId="{B3141EE6-4D4A-4568-AE09-A43DD62FBF6A}" srcOrd="1" destOrd="0" presId="urn:microsoft.com/office/officeart/2005/8/layout/hierarchy1"/>
    <dgm:cxn modelId="{B8DEEAFD-C2EA-4FF4-A03C-A6005A34C577}" type="presParOf" srcId="{F4182B6F-C1BE-4F45-95DB-764DB776FECA}" destId="{BC4B0C3A-1B7A-4B5B-A04F-C585BB4B5A95}" srcOrd="1" destOrd="0" presId="urn:microsoft.com/office/officeart/2005/8/layout/hierarchy1"/>
    <dgm:cxn modelId="{D2753ABC-EB6C-4975-B35A-9A480C516B39}" type="presParOf" srcId="{BC4B0C3A-1B7A-4B5B-A04F-C585BB4B5A95}" destId="{5962A43B-12A7-462B-9D47-395C5F65632F}" srcOrd="0" destOrd="0" presId="urn:microsoft.com/office/officeart/2005/8/layout/hierarchy1"/>
    <dgm:cxn modelId="{E6541E9C-A22B-4B9B-A007-64B0E9427973}" type="presParOf" srcId="{BC4B0C3A-1B7A-4B5B-A04F-C585BB4B5A95}" destId="{D353F868-5B9D-4BAB-9186-7D6C3B0AA091}" srcOrd="1" destOrd="0" presId="urn:microsoft.com/office/officeart/2005/8/layout/hierarchy1"/>
    <dgm:cxn modelId="{560CB25E-FA25-45C8-BB14-C8834FD14030}" type="presParOf" srcId="{D353F868-5B9D-4BAB-9186-7D6C3B0AA091}" destId="{4141CDA7-A463-4715-A453-A4E5A571FB1A}" srcOrd="0" destOrd="0" presId="urn:microsoft.com/office/officeart/2005/8/layout/hierarchy1"/>
    <dgm:cxn modelId="{F4E53EA0-95FB-4BDE-9162-BD3C7B78AD5C}" type="presParOf" srcId="{4141CDA7-A463-4715-A453-A4E5A571FB1A}" destId="{1BE7959B-C743-4BF1-8692-676CB8BA9278}" srcOrd="0" destOrd="0" presId="urn:microsoft.com/office/officeart/2005/8/layout/hierarchy1"/>
    <dgm:cxn modelId="{467F51E1-FC36-4943-9AAD-4BAF9DFF4751}" type="presParOf" srcId="{4141CDA7-A463-4715-A453-A4E5A571FB1A}" destId="{F5B26086-CA03-41BB-8B56-8DC13699EB77}" srcOrd="1" destOrd="0" presId="urn:microsoft.com/office/officeart/2005/8/layout/hierarchy1"/>
    <dgm:cxn modelId="{0EBCF665-9F18-427A-8680-D47A34EB31BE}" type="presParOf" srcId="{D353F868-5B9D-4BAB-9186-7D6C3B0AA091}" destId="{43CF3AAD-BB6A-4A0E-B494-4379EEC4AB7D}" srcOrd="1" destOrd="0" presId="urn:microsoft.com/office/officeart/2005/8/layout/hierarchy1"/>
    <dgm:cxn modelId="{E5C1E8EC-FA54-41E2-8A14-02ACDBF8436B}" type="presParOf" srcId="{43CF3AAD-BB6A-4A0E-B494-4379EEC4AB7D}" destId="{CB5DCD96-B30D-4EC7-BB27-3F3207925D53}" srcOrd="0" destOrd="0" presId="urn:microsoft.com/office/officeart/2005/8/layout/hierarchy1"/>
    <dgm:cxn modelId="{24AA5580-E741-4833-B26E-FE3394A7700A}" type="presParOf" srcId="{43CF3AAD-BB6A-4A0E-B494-4379EEC4AB7D}" destId="{6BA588B9-90E4-4326-A8CF-F85BC18ACE14}" srcOrd="1" destOrd="0" presId="urn:microsoft.com/office/officeart/2005/8/layout/hierarchy1"/>
    <dgm:cxn modelId="{1BC27368-BD5A-4BBA-AD12-4181B6C01514}" type="presParOf" srcId="{6BA588B9-90E4-4326-A8CF-F85BC18ACE14}" destId="{7F039AEA-DB00-4053-97D9-A1EF2FC6006A}" srcOrd="0" destOrd="0" presId="urn:microsoft.com/office/officeart/2005/8/layout/hierarchy1"/>
    <dgm:cxn modelId="{CCC5A7FB-E746-49CB-84D1-ECAC37CBA421}" type="presParOf" srcId="{7F039AEA-DB00-4053-97D9-A1EF2FC6006A}" destId="{7CB299CC-58F0-4A3A-8C3B-AE2F6D532B2C}" srcOrd="0" destOrd="0" presId="urn:microsoft.com/office/officeart/2005/8/layout/hierarchy1"/>
    <dgm:cxn modelId="{EE0868A8-12E9-48EE-BF28-B2D748DB6312}" type="presParOf" srcId="{7F039AEA-DB00-4053-97D9-A1EF2FC6006A}" destId="{DC5B1A03-3FD5-4CC7-99FE-2D8CD1FB98A0}" srcOrd="1" destOrd="0" presId="urn:microsoft.com/office/officeart/2005/8/layout/hierarchy1"/>
    <dgm:cxn modelId="{DB5A3B68-61C5-467A-B8F1-1D67880F6986}" type="presParOf" srcId="{6BA588B9-90E4-4326-A8CF-F85BC18ACE14}" destId="{44DE55AA-CA2F-4F1C-8D75-3B09EDC02EB6}" srcOrd="1" destOrd="0" presId="urn:microsoft.com/office/officeart/2005/8/layout/hierarchy1"/>
    <dgm:cxn modelId="{B621F360-4870-4402-A7B9-3F76359EDBE2}" type="presParOf" srcId="{BC4B0C3A-1B7A-4B5B-A04F-C585BB4B5A95}" destId="{ADF73689-5BDF-495F-BD57-C365F92F3E01}" srcOrd="2" destOrd="0" presId="urn:microsoft.com/office/officeart/2005/8/layout/hierarchy1"/>
    <dgm:cxn modelId="{E5D39C6A-3DFF-4B57-9AA3-CF3847307DF5}" type="presParOf" srcId="{BC4B0C3A-1B7A-4B5B-A04F-C585BB4B5A95}" destId="{B125DF69-D3D2-4D33-8EBC-92ACACC69C10}" srcOrd="3" destOrd="0" presId="urn:microsoft.com/office/officeart/2005/8/layout/hierarchy1"/>
    <dgm:cxn modelId="{37DDDB03-515A-4F39-A1B7-7F21635BFF2E}" type="presParOf" srcId="{B125DF69-D3D2-4D33-8EBC-92ACACC69C10}" destId="{1EF968A5-A2D9-4225-8473-7A3471EAA6D8}" srcOrd="0" destOrd="0" presId="urn:microsoft.com/office/officeart/2005/8/layout/hierarchy1"/>
    <dgm:cxn modelId="{17B2EB8B-21BD-4AC5-931E-E6760EA37135}" type="presParOf" srcId="{1EF968A5-A2D9-4225-8473-7A3471EAA6D8}" destId="{9BCA6A16-1425-4C08-A886-6A0153D82198}" srcOrd="0" destOrd="0" presId="urn:microsoft.com/office/officeart/2005/8/layout/hierarchy1"/>
    <dgm:cxn modelId="{B6C21FB1-6961-46CD-84F1-A3032716F0E3}" type="presParOf" srcId="{1EF968A5-A2D9-4225-8473-7A3471EAA6D8}" destId="{8709ED4E-F925-4CC6-94AF-F6A00CD71071}" srcOrd="1" destOrd="0" presId="urn:microsoft.com/office/officeart/2005/8/layout/hierarchy1"/>
    <dgm:cxn modelId="{EF0520CE-1863-44F2-93A0-CCF368793386}" type="presParOf" srcId="{B125DF69-D3D2-4D33-8EBC-92ACACC69C10}" destId="{6781E10D-5B67-4B33-A3AB-0DFF05ACBCB4}" srcOrd="1" destOrd="0" presId="urn:microsoft.com/office/officeart/2005/8/layout/hierarchy1"/>
    <dgm:cxn modelId="{2F629AC2-54AE-4128-8D35-30CC13A48D39}" type="presParOf" srcId="{67D2F83F-A478-47CD-9644-96CA26A3A96C}" destId="{5237E41F-3B88-4072-A2A0-27EFB48FA6B7}" srcOrd="2" destOrd="0" presId="urn:microsoft.com/office/officeart/2005/8/layout/hierarchy1"/>
    <dgm:cxn modelId="{3A658F28-BB9A-4979-8A44-1FA7C8335DFC}" type="presParOf" srcId="{67D2F83F-A478-47CD-9644-96CA26A3A96C}" destId="{701707F4-C6D1-49F9-BCBB-6F3BFB995718}" srcOrd="3" destOrd="0" presId="urn:microsoft.com/office/officeart/2005/8/layout/hierarchy1"/>
    <dgm:cxn modelId="{C5A30B77-5655-47E1-8DF8-56B5A0C10D52}" type="presParOf" srcId="{701707F4-C6D1-49F9-BCBB-6F3BFB995718}" destId="{1CD186FD-34AC-4D2A-B66B-DFF35C1AB594}" srcOrd="0" destOrd="0" presId="urn:microsoft.com/office/officeart/2005/8/layout/hierarchy1"/>
    <dgm:cxn modelId="{BE9CB12B-D10A-4863-A49E-6E7EE4E7A690}" type="presParOf" srcId="{1CD186FD-34AC-4D2A-B66B-DFF35C1AB594}" destId="{F02A9BAC-AD3B-4410-A945-E833DAF23504}" srcOrd="0" destOrd="0" presId="urn:microsoft.com/office/officeart/2005/8/layout/hierarchy1"/>
    <dgm:cxn modelId="{55A74E69-C7F2-4BDE-9BD7-7381C75FDA2E}" type="presParOf" srcId="{1CD186FD-34AC-4D2A-B66B-DFF35C1AB594}" destId="{53ECD788-8C29-495B-9215-B0D819264422}" srcOrd="1" destOrd="0" presId="urn:microsoft.com/office/officeart/2005/8/layout/hierarchy1"/>
    <dgm:cxn modelId="{28975E67-19FA-498A-830A-288E1959D75E}" type="presParOf" srcId="{701707F4-C6D1-49F9-BCBB-6F3BFB995718}" destId="{76A82BA8-DC4B-4D07-AF5E-D65D16DEEB06}" srcOrd="1" destOrd="0" presId="urn:microsoft.com/office/officeart/2005/8/layout/hierarchy1"/>
    <dgm:cxn modelId="{300DB133-A6EA-4791-AF2B-B7D54E03DDEB}" type="presParOf" srcId="{76A82BA8-DC4B-4D07-AF5E-D65D16DEEB06}" destId="{5BF41119-60F0-4F12-9600-96F6E99F4449}" srcOrd="0" destOrd="0" presId="urn:microsoft.com/office/officeart/2005/8/layout/hierarchy1"/>
    <dgm:cxn modelId="{26F777BF-321F-409D-81CB-2E55A144A69E}" type="presParOf" srcId="{76A82BA8-DC4B-4D07-AF5E-D65D16DEEB06}" destId="{50D84F59-0621-417E-A743-CD408351C688}" srcOrd="1" destOrd="0" presId="urn:microsoft.com/office/officeart/2005/8/layout/hierarchy1"/>
    <dgm:cxn modelId="{FCD46C22-F424-49EC-8579-C30540214DFC}" type="presParOf" srcId="{50D84F59-0621-417E-A743-CD408351C688}" destId="{835D4853-917D-4567-955F-6DB20B196905}" srcOrd="0" destOrd="0" presId="urn:microsoft.com/office/officeart/2005/8/layout/hierarchy1"/>
    <dgm:cxn modelId="{030D8E3A-5EF3-4D29-81DB-BDA0528E82CB}" type="presParOf" srcId="{835D4853-917D-4567-955F-6DB20B196905}" destId="{8FCF90D9-8E55-4196-8455-1E1F1C1F1640}" srcOrd="0" destOrd="0" presId="urn:microsoft.com/office/officeart/2005/8/layout/hierarchy1"/>
    <dgm:cxn modelId="{0C2BA5D6-1E79-4C67-ABAE-0FC6D2AC1A33}" type="presParOf" srcId="{835D4853-917D-4567-955F-6DB20B196905}" destId="{01E2FDE0-CBC2-4704-9DE9-1487D08DC2BC}" srcOrd="1" destOrd="0" presId="urn:microsoft.com/office/officeart/2005/8/layout/hierarchy1"/>
    <dgm:cxn modelId="{DB28893D-A47A-43E1-A310-6AF2871F5D50}" type="presParOf" srcId="{50D84F59-0621-417E-A743-CD408351C688}" destId="{1F021CA5-2214-41A2-8BD6-F97068E185B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3D4E4-84F6-1942-ACC5-99AB83631477}">
      <dsp:nvSpPr>
        <dsp:cNvPr id="0" name=""/>
        <dsp:cNvSpPr/>
      </dsp:nvSpPr>
      <dsp:spPr>
        <a:xfrm>
          <a:off x="2772235" y="565180"/>
          <a:ext cx="1611876" cy="252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146"/>
              </a:lnTo>
              <a:lnTo>
                <a:pt x="1611876" y="170146"/>
              </a:lnTo>
              <a:lnTo>
                <a:pt x="1611876" y="25245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B0CE0F-4315-A643-A874-EB39C252E25B}">
      <dsp:nvSpPr>
        <dsp:cNvPr id="0" name=""/>
        <dsp:cNvSpPr/>
      </dsp:nvSpPr>
      <dsp:spPr>
        <a:xfrm>
          <a:off x="3271590" y="1381804"/>
          <a:ext cx="91440" cy="10009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0091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3F1D6-9A1F-CA41-8F07-1435DE55A2D9}">
      <dsp:nvSpPr>
        <dsp:cNvPr id="0" name=""/>
        <dsp:cNvSpPr/>
      </dsp:nvSpPr>
      <dsp:spPr>
        <a:xfrm>
          <a:off x="2772235" y="565180"/>
          <a:ext cx="545074" cy="252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146"/>
              </a:lnTo>
              <a:lnTo>
                <a:pt x="545074" y="170146"/>
              </a:lnTo>
              <a:lnTo>
                <a:pt x="545074" y="252452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B2EB50-51E1-48D1-8FED-E819DC6AAC11}">
      <dsp:nvSpPr>
        <dsp:cNvPr id="0" name=""/>
        <dsp:cNvSpPr/>
      </dsp:nvSpPr>
      <dsp:spPr>
        <a:xfrm>
          <a:off x="1876573" y="2210310"/>
          <a:ext cx="91440" cy="2583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839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7D896-26E1-4585-A3A9-2FECC31862F6}">
      <dsp:nvSpPr>
        <dsp:cNvPr id="0" name=""/>
        <dsp:cNvSpPr/>
      </dsp:nvSpPr>
      <dsp:spPr>
        <a:xfrm>
          <a:off x="1418616" y="1387745"/>
          <a:ext cx="503677" cy="258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087"/>
              </a:lnTo>
              <a:lnTo>
                <a:pt x="503677" y="176087"/>
              </a:lnTo>
              <a:lnTo>
                <a:pt x="503677" y="25839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7DB3E-149B-4362-A072-5BA11F85B9E3}">
      <dsp:nvSpPr>
        <dsp:cNvPr id="0" name=""/>
        <dsp:cNvSpPr/>
      </dsp:nvSpPr>
      <dsp:spPr>
        <a:xfrm>
          <a:off x="790679" y="2210310"/>
          <a:ext cx="91440" cy="2583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8393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FD1F1F-BD35-42F1-8B9A-9BE75E07D0DF}">
      <dsp:nvSpPr>
        <dsp:cNvPr id="0" name=""/>
        <dsp:cNvSpPr/>
      </dsp:nvSpPr>
      <dsp:spPr>
        <a:xfrm>
          <a:off x="836399" y="1387745"/>
          <a:ext cx="582217" cy="258393"/>
        </a:xfrm>
        <a:custGeom>
          <a:avLst/>
          <a:gdLst/>
          <a:ahLst/>
          <a:cxnLst/>
          <a:rect l="0" t="0" r="0" b="0"/>
          <a:pathLst>
            <a:path>
              <a:moveTo>
                <a:pt x="582217" y="0"/>
              </a:moveTo>
              <a:lnTo>
                <a:pt x="582217" y="176087"/>
              </a:lnTo>
              <a:lnTo>
                <a:pt x="0" y="176087"/>
              </a:lnTo>
              <a:lnTo>
                <a:pt x="0" y="25839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D18D9-7B29-4C4E-809A-9CD3E9209E4F}">
      <dsp:nvSpPr>
        <dsp:cNvPr id="0" name=""/>
        <dsp:cNvSpPr/>
      </dsp:nvSpPr>
      <dsp:spPr>
        <a:xfrm>
          <a:off x="1418616" y="565180"/>
          <a:ext cx="1353619" cy="258393"/>
        </a:xfrm>
        <a:custGeom>
          <a:avLst/>
          <a:gdLst/>
          <a:ahLst/>
          <a:cxnLst/>
          <a:rect l="0" t="0" r="0" b="0"/>
          <a:pathLst>
            <a:path>
              <a:moveTo>
                <a:pt x="1353619" y="0"/>
              </a:moveTo>
              <a:lnTo>
                <a:pt x="1353619" y="176087"/>
              </a:lnTo>
              <a:lnTo>
                <a:pt x="0" y="176087"/>
              </a:lnTo>
              <a:lnTo>
                <a:pt x="0" y="25839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3C69A2-920A-411F-9045-358D4EFC97ED}">
      <dsp:nvSpPr>
        <dsp:cNvPr id="0" name=""/>
        <dsp:cNvSpPr/>
      </dsp:nvSpPr>
      <dsp:spPr>
        <a:xfrm>
          <a:off x="2328005" y="1008"/>
          <a:ext cx="888459" cy="5641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49363-C772-472A-BACB-BBA3BC575D1A}">
      <dsp:nvSpPr>
        <dsp:cNvPr id="0" name=""/>
        <dsp:cNvSpPr/>
      </dsp:nvSpPr>
      <dsp:spPr>
        <a:xfrm>
          <a:off x="2426723" y="94790"/>
          <a:ext cx="888459" cy="564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fvTenant</a:t>
          </a:r>
          <a:endParaRPr lang="en-US" sz="1500" kern="1200" dirty="0"/>
        </a:p>
      </dsp:txBody>
      <dsp:txXfrm>
        <a:off x="2443247" y="111314"/>
        <a:ext cx="855411" cy="531123"/>
      </dsp:txXfrm>
    </dsp:sp>
    <dsp:sp modelId="{7BDADD55-5625-414E-B163-87E755FE05B8}">
      <dsp:nvSpPr>
        <dsp:cNvPr id="0" name=""/>
        <dsp:cNvSpPr/>
      </dsp:nvSpPr>
      <dsp:spPr>
        <a:xfrm>
          <a:off x="974386" y="823573"/>
          <a:ext cx="888459" cy="5641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E9F1C-45D9-400E-B671-59E2D278167C}">
      <dsp:nvSpPr>
        <dsp:cNvPr id="0" name=""/>
        <dsp:cNvSpPr/>
      </dsp:nvSpPr>
      <dsp:spPr>
        <a:xfrm>
          <a:off x="1073104" y="917355"/>
          <a:ext cx="888459" cy="564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fvAp</a:t>
          </a:r>
          <a:endParaRPr lang="en-US" sz="1500" kern="1200" dirty="0"/>
        </a:p>
      </dsp:txBody>
      <dsp:txXfrm>
        <a:off x="1089628" y="933879"/>
        <a:ext cx="855411" cy="531123"/>
      </dsp:txXfrm>
    </dsp:sp>
    <dsp:sp modelId="{18BC3DCA-620B-4D12-A3C2-3AF71189B868}">
      <dsp:nvSpPr>
        <dsp:cNvPr id="0" name=""/>
        <dsp:cNvSpPr/>
      </dsp:nvSpPr>
      <dsp:spPr>
        <a:xfrm>
          <a:off x="392169" y="1646138"/>
          <a:ext cx="888459" cy="5641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1BB17-0F4A-4B35-9FD7-D3674D6B6052}">
      <dsp:nvSpPr>
        <dsp:cNvPr id="0" name=""/>
        <dsp:cNvSpPr/>
      </dsp:nvSpPr>
      <dsp:spPr>
        <a:xfrm>
          <a:off x="490887" y="1739920"/>
          <a:ext cx="888459" cy="564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fvAEPg</a:t>
          </a:r>
          <a:endParaRPr lang="en-US" sz="1500" kern="1200" dirty="0"/>
        </a:p>
      </dsp:txBody>
      <dsp:txXfrm>
        <a:off x="507411" y="1756444"/>
        <a:ext cx="855411" cy="531123"/>
      </dsp:txXfrm>
    </dsp:sp>
    <dsp:sp modelId="{171F32C5-7F26-486E-83B3-41160F91EE59}">
      <dsp:nvSpPr>
        <dsp:cNvPr id="0" name=""/>
        <dsp:cNvSpPr/>
      </dsp:nvSpPr>
      <dsp:spPr>
        <a:xfrm>
          <a:off x="392169" y="2468704"/>
          <a:ext cx="888459" cy="5641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4115B9-FA8B-4C52-B854-F8436AE012E2}">
      <dsp:nvSpPr>
        <dsp:cNvPr id="0" name=""/>
        <dsp:cNvSpPr/>
      </dsp:nvSpPr>
      <dsp:spPr>
        <a:xfrm>
          <a:off x="490887" y="2562485"/>
          <a:ext cx="888459" cy="564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fvRsBd</a:t>
          </a:r>
          <a:endParaRPr lang="en-US" sz="1500" kern="1200" dirty="0"/>
        </a:p>
      </dsp:txBody>
      <dsp:txXfrm>
        <a:off x="507411" y="2579009"/>
        <a:ext cx="855411" cy="531123"/>
      </dsp:txXfrm>
    </dsp:sp>
    <dsp:sp modelId="{00687480-E9CB-4829-A272-1FF95A5B27BC}">
      <dsp:nvSpPr>
        <dsp:cNvPr id="0" name=""/>
        <dsp:cNvSpPr/>
      </dsp:nvSpPr>
      <dsp:spPr>
        <a:xfrm>
          <a:off x="1478064" y="1646138"/>
          <a:ext cx="888459" cy="5641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7586BD-3211-4C82-9461-FCBA21C3B8A0}">
      <dsp:nvSpPr>
        <dsp:cNvPr id="0" name=""/>
        <dsp:cNvSpPr/>
      </dsp:nvSpPr>
      <dsp:spPr>
        <a:xfrm>
          <a:off x="1576781" y="1739920"/>
          <a:ext cx="888459" cy="564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fvAEPg</a:t>
          </a:r>
          <a:endParaRPr lang="en-US" sz="1500" kern="1200" dirty="0"/>
        </a:p>
      </dsp:txBody>
      <dsp:txXfrm>
        <a:off x="1593305" y="1756444"/>
        <a:ext cx="855411" cy="531123"/>
      </dsp:txXfrm>
    </dsp:sp>
    <dsp:sp modelId="{3A6EE4C7-6053-4D08-9886-20CF898FCC5D}">
      <dsp:nvSpPr>
        <dsp:cNvPr id="0" name=""/>
        <dsp:cNvSpPr/>
      </dsp:nvSpPr>
      <dsp:spPr>
        <a:xfrm>
          <a:off x="1478064" y="2468704"/>
          <a:ext cx="888459" cy="5641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5DED0-7725-4693-93EA-E2872513615F}">
      <dsp:nvSpPr>
        <dsp:cNvPr id="0" name=""/>
        <dsp:cNvSpPr/>
      </dsp:nvSpPr>
      <dsp:spPr>
        <a:xfrm>
          <a:off x="1576781" y="2562485"/>
          <a:ext cx="888459" cy="564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fvRsBd</a:t>
          </a:r>
          <a:endParaRPr lang="en-US" sz="1500" kern="1200" dirty="0"/>
        </a:p>
      </dsp:txBody>
      <dsp:txXfrm>
        <a:off x="1593305" y="2579009"/>
        <a:ext cx="855411" cy="531123"/>
      </dsp:txXfrm>
    </dsp:sp>
    <dsp:sp modelId="{0777B5B6-9CE9-044D-ADFB-BFB78E2AE468}">
      <dsp:nvSpPr>
        <dsp:cNvPr id="0" name=""/>
        <dsp:cNvSpPr/>
      </dsp:nvSpPr>
      <dsp:spPr>
        <a:xfrm>
          <a:off x="2873080" y="817632"/>
          <a:ext cx="888459" cy="5641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8D880-8FFF-014E-9C3F-C2550603939B}">
      <dsp:nvSpPr>
        <dsp:cNvPr id="0" name=""/>
        <dsp:cNvSpPr/>
      </dsp:nvSpPr>
      <dsp:spPr>
        <a:xfrm>
          <a:off x="2971798" y="911414"/>
          <a:ext cx="888459" cy="564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fvBD</a:t>
          </a:r>
          <a:endParaRPr lang="en-US" sz="1500" kern="1200" dirty="0"/>
        </a:p>
      </dsp:txBody>
      <dsp:txXfrm>
        <a:off x="2988322" y="927938"/>
        <a:ext cx="855411" cy="531123"/>
      </dsp:txXfrm>
    </dsp:sp>
    <dsp:sp modelId="{F6789E31-EB71-D747-8960-B9FEFCB4637B}">
      <dsp:nvSpPr>
        <dsp:cNvPr id="0" name=""/>
        <dsp:cNvSpPr/>
      </dsp:nvSpPr>
      <dsp:spPr>
        <a:xfrm>
          <a:off x="2873080" y="2382721"/>
          <a:ext cx="888459" cy="61500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7F58F-9EE4-754C-9E05-31EEE7742E4A}">
      <dsp:nvSpPr>
        <dsp:cNvPr id="0" name=""/>
        <dsp:cNvSpPr/>
      </dsp:nvSpPr>
      <dsp:spPr>
        <a:xfrm>
          <a:off x="2971798" y="2476503"/>
          <a:ext cx="888459" cy="6150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fvRsCtx</a:t>
          </a:r>
          <a:endParaRPr lang="en-US" sz="1500" kern="1200" dirty="0"/>
        </a:p>
      </dsp:txBody>
      <dsp:txXfrm>
        <a:off x="2989811" y="2494516"/>
        <a:ext cx="852433" cy="578983"/>
      </dsp:txXfrm>
    </dsp:sp>
    <dsp:sp modelId="{408B6122-7EBA-7A49-B6AA-658AB8E293C1}">
      <dsp:nvSpPr>
        <dsp:cNvPr id="0" name=""/>
        <dsp:cNvSpPr/>
      </dsp:nvSpPr>
      <dsp:spPr>
        <a:xfrm>
          <a:off x="3939882" y="817632"/>
          <a:ext cx="888459" cy="5641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6E9F2-6F03-4843-B168-A35F1AF1745D}">
      <dsp:nvSpPr>
        <dsp:cNvPr id="0" name=""/>
        <dsp:cNvSpPr/>
      </dsp:nvSpPr>
      <dsp:spPr>
        <a:xfrm>
          <a:off x="4038599" y="911414"/>
          <a:ext cx="888459" cy="564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fvCtx</a:t>
          </a:r>
          <a:endParaRPr lang="en-US" sz="1500" kern="1200" dirty="0"/>
        </a:p>
      </dsp:txBody>
      <dsp:txXfrm>
        <a:off x="4055123" y="927938"/>
        <a:ext cx="855411" cy="5311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1DEE4-1777-B442-80CB-53CD15EF47D5}">
      <dsp:nvSpPr>
        <dsp:cNvPr id="0" name=""/>
        <dsp:cNvSpPr/>
      </dsp:nvSpPr>
      <dsp:spPr>
        <a:xfrm>
          <a:off x="3277510" y="3041131"/>
          <a:ext cx="91440" cy="2590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907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8A32C6-5EF2-624C-865B-26BC266AFD38}">
      <dsp:nvSpPr>
        <dsp:cNvPr id="0" name=""/>
        <dsp:cNvSpPr/>
      </dsp:nvSpPr>
      <dsp:spPr>
        <a:xfrm>
          <a:off x="2816656" y="2216409"/>
          <a:ext cx="506574" cy="259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549"/>
              </a:lnTo>
              <a:lnTo>
                <a:pt x="506574" y="176549"/>
              </a:lnTo>
              <a:lnTo>
                <a:pt x="506574" y="25907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A4C097-B976-2E45-A881-831CE84270E0}">
      <dsp:nvSpPr>
        <dsp:cNvPr id="0" name=""/>
        <dsp:cNvSpPr/>
      </dsp:nvSpPr>
      <dsp:spPr>
        <a:xfrm>
          <a:off x="2188770" y="3041131"/>
          <a:ext cx="91440" cy="2590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907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6B66BB-3179-A442-A1D5-A92C55D7AD2F}">
      <dsp:nvSpPr>
        <dsp:cNvPr id="0" name=""/>
        <dsp:cNvSpPr/>
      </dsp:nvSpPr>
      <dsp:spPr>
        <a:xfrm>
          <a:off x="2234490" y="2216409"/>
          <a:ext cx="582166" cy="259070"/>
        </a:xfrm>
        <a:custGeom>
          <a:avLst/>
          <a:gdLst/>
          <a:ahLst/>
          <a:cxnLst/>
          <a:rect l="0" t="0" r="0" b="0"/>
          <a:pathLst>
            <a:path>
              <a:moveTo>
                <a:pt x="582166" y="0"/>
              </a:moveTo>
              <a:lnTo>
                <a:pt x="582166" y="176549"/>
              </a:lnTo>
              <a:lnTo>
                <a:pt x="0" y="176549"/>
              </a:lnTo>
              <a:lnTo>
                <a:pt x="0" y="25907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F41119-60F0-4F12-9600-96F6E99F4449}">
      <dsp:nvSpPr>
        <dsp:cNvPr id="0" name=""/>
        <dsp:cNvSpPr/>
      </dsp:nvSpPr>
      <dsp:spPr>
        <a:xfrm>
          <a:off x="2770936" y="1391688"/>
          <a:ext cx="91440" cy="259070"/>
        </a:xfrm>
        <a:custGeom>
          <a:avLst/>
          <a:gdLst/>
          <a:ahLst/>
          <a:cxnLst/>
          <a:rect l="0" t="0" r="0" b="0"/>
          <a:pathLst>
            <a:path>
              <a:moveTo>
                <a:pt x="47296" y="0"/>
              </a:moveTo>
              <a:lnTo>
                <a:pt x="47296" y="176549"/>
              </a:lnTo>
              <a:lnTo>
                <a:pt x="45720" y="176549"/>
              </a:lnTo>
              <a:lnTo>
                <a:pt x="45720" y="25907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37E41F-3B88-4072-A2A0-27EFB48FA6B7}">
      <dsp:nvSpPr>
        <dsp:cNvPr id="0" name=""/>
        <dsp:cNvSpPr/>
      </dsp:nvSpPr>
      <dsp:spPr>
        <a:xfrm>
          <a:off x="2260224" y="566967"/>
          <a:ext cx="558008" cy="259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549"/>
              </a:lnTo>
              <a:lnTo>
                <a:pt x="558008" y="176549"/>
              </a:lnTo>
              <a:lnTo>
                <a:pt x="558008" y="25907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FD1F1F-BD35-42F1-8B9A-9BE75E07D0DF}">
      <dsp:nvSpPr>
        <dsp:cNvPr id="0" name=""/>
        <dsp:cNvSpPr/>
      </dsp:nvSpPr>
      <dsp:spPr>
        <a:xfrm>
          <a:off x="1683772" y="1391688"/>
          <a:ext cx="91440" cy="2590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6549"/>
              </a:lnTo>
              <a:lnTo>
                <a:pt x="46076" y="176549"/>
              </a:lnTo>
              <a:lnTo>
                <a:pt x="46076" y="25907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D18D9-7B29-4C4E-809A-9CD3E9209E4F}">
      <dsp:nvSpPr>
        <dsp:cNvPr id="0" name=""/>
        <dsp:cNvSpPr/>
      </dsp:nvSpPr>
      <dsp:spPr>
        <a:xfrm>
          <a:off x="1729492" y="566967"/>
          <a:ext cx="530732" cy="259070"/>
        </a:xfrm>
        <a:custGeom>
          <a:avLst/>
          <a:gdLst/>
          <a:ahLst/>
          <a:cxnLst/>
          <a:rect l="0" t="0" r="0" b="0"/>
          <a:pathLst>
            <a:path>
              <a:moveTo>
                <a:pt x="530732" y="0"/>
              </a:moveTo>
              <a:lnTo>
                <a:pt x="530732" y="176549"/>
              </a:lnTo>
              <a:lnTo>
                <a:pt x="0" y="176549"/>
              </a:lnTo>
              <a:lnTo>
                <a:pt x="0" y="25907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3C69A2-920A-411F-9045-358D4EFC97ED}">
      <dsp:nvSpPr>
        <dsp:cNvPr id="0" name=""/>
        <dsp:cNvSpPr/>
      </dsp:nvSpPr>
      <dsp:spPr>
        <a:xfrm>
          <a:off x="1814830" y="1316"/>
          <a:ext cx="890788" cy="5656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49363-C772-472A-BACB-BBA3BC575D1A}">
      <dsp:nvSpPr>
        <dsp:cNvPr id="0" name=""/>
        <dsp:cNvSpPr/>
      </dsp:nvSpPr>
      <dsp:spPr>
        <a:xfrm>
          <a:off x="1913807" y="95344"/>
          <a:ext cx="890788" cy="565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fvEpPCont</a:t>
          </a:r>
          <a:endParaRPr lang="en-US" sz="1100" kern="1200" dirty="0"/>
        </a:p>
      </dsp:txBody>
      <dsp:txXfrm>
        <a:off x="1930374" y="111911"/>
        <a:ext cx="857654" cy="532516"/>
      </dsp:txXfrm>
    </dsp:sp>
    <dsp:sp modelId="{7BDADD55-5625-414E-B163-87E755FE05B8}">
      <dsp:nvSpPr>
        <dsp:cNvPr id="0" name=""/>
        <dsp:cNvSpPr/>
      </dsp:nvSpPr>
      <dsp:spPr>
        <a:xfrm>
          <a:off x="1284098" y="826038"/>
          <a:ext cx="890788" cy="5656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E9F1C-45D9-400E-B671-59E2D278167C}">
      <dsp:nvSpPr>
        <dsp:cNvPr id="0" name=""/>
        <dsp:cNvSpPr/>
      </dsp:nvSpPr>
      <dsp:spPr>
        <a:xfrm>
          <a:off x="1383074" y="920065"/>
          <a:ext cx="890788" cy="565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fvEpP</a:t>
          </a:r>
          <a:endParaRPr lang="en-US" sz="1100" kern="1200" dirty="0"/>
        </a:p>
      </dsp:txBody>
      <dsp:txXfrm>
        <a:off x="1399641" y="936632"/>
        <a:ext cx="857654" cy="532516"/>
      </dsp:txXfrm>
    </dsp:sp>
    <dsp:sp modelId="{18BC3DCA-620B-4D12-A3C2-3AF71189B868}">
      <dsp:nvSpPr>
        <dsp:cNvPr id="0" name=""/>
        <dsp:cNvSpPr/>
      </dsp:nvSpPr>
      <dsp:spPr>
        <a:xfrm>
          <a:off x="1284454" y="1650759"/>
          <a:ext cx="890788" cy="56565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1BB17-0F4A-4B35-9FD7-D3674D6B6052}">
      <dsp:nvSpPr>
        <dsp:cNvPr id="0" name=""/>
        <dsp:cNvSpPr/>
      </dsp:nvSpPr>
      <dsp:spPr>
        <a:xfrm>
          <a:off x="1383431" y="1744787"/>
          <a:ext cx="890788" cy="565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fvLocale</a:t>
          </a:r>
          <a:endParaRPr lang="en-US" sz="1100" kern="1200" dirty="0"/>
        </a:p>
      </dsp:txBody>
      <dsp:txXfrm>
        <a:off x="1399998" y="1761354"/>
        <a:ext cx="857654" cy="532516"/>
      </dsp:txXfrm>
    </dsp:sp>
    <dsp:sp modelId="{F02A9BAC-AD3B-4410-A945-E833DAF23504}">
      <dsp:nvSpPr>
        <dsp:cNvPr id="0" name=""/>
        <dsp:cNvSpPr/>
      </dsp:nvSpPr>
      <dsp:spPr>
        <a:xfrm>
          <a:off x="2372839" y="826038"/>
          <a:ext cx="890788" cy="56565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CD788-8C29-495B-9215-B0D819264422}">
      <dsp:nvSpPr>
        <dsp:cNvPr id="0" name=""/>
        <dsp:cNvSpPr/>
      </dsp:nvSpPr>
      <dsp:spPr>
        <a:xfrm>
          <a:off x="2471815" y="920065"/>
          <a:ext cx="890788" cy="565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fvEpP</a:t>
          </a:r>
          <a:endParaRPr lang="en-US" sz="1100" kern="1200" dirty="0"/>
        </a:p>
      </dsp:txBody>
      <dsp:txXfrm>
        <a:off x="2488382" y="936632"/>
        <a:ext cx="857654" cy="532516"/>
      </dsp:txXfrm>
    </dsp:sp>
    <dsp:sp modelId="{8FCF90D9-8E55-4196-8455-1E1F1C1F1640}">
      <dsp:nvSpPr>
        <dsp:cNvPr id="0" name=""/>
        <dsp:cNvSpPr/>
      </dsp:nvSpPr>
      <dsp:spPr>
        <a:xfrm>
          <a:off x="2371262" y="1650759"/>
          <a:ext cx="890788" cy="56565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2FDE0-CBC2-4704-9DE9-1487D08DC2BC}">
      <dsp:nvSpPr>
        <dsp:cNvPr id="0" name=""/>
        <dsp:cNvSpPr/>
      </dsp:nvSpPr>
      <dsp:spPr>
        <a:xfrm>
          <a:off x="2470239" y="1744787"/>
          <a:ext cx="890788" cy="565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fvLocale</a:t>
          </a:r>
          <a:endParaRPr lang="en-US" sz="1100" kern="1200" dirty="0"/>
        </a:p>
      </dsp:txBody>
      <dsp:txXfrm>
        <a:off x="2486806" y="1761354"/>
        <a:ext cx="857654" cy="532516"/>
      </dsp:txXfrm>
    </dsp:sp>
    <dsp:sp modelId="{C2BAEEAF-0547-0F4B-BEB4-E75037B4F539}">
      <dsp:nvSpPr>
        <dsp:cNvPr id="0" name=""/>
        <dsp:cNvSpPr/>
      </dsp:nvSpPr>
      <dsp:spPr>
        <a:xfrm>
          <a:off x="1789096" y="2475480"/>
          <a:ext cx="890788" cy="56565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26B4F9-BEB0-2F4B-9C50-4D37946F83F9}">
      <dsp:nvSpPr>
        <dsp:cNvPr id="0" name=""/>
        <dsp:cNvSpPr/>
      </dsp:nvSpPr>
      <dsp:spPr>
        <a:xfrm>
          <a:off x="1888072" y="2569508"/>
          <a:ext cx="890788" cy="565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fvStPathAtt</a:t>
          </a:r>
          <a:endParaRPr lang="en-US" sz="1100" kern="1200" dirty="0"/>
        </a:p>
      </dsp:txBody>
      <dsp:txXfrm>
        <a:off x="1904639" y="2586075"/>
        <a:ext cx="857654" cy="532516"/>
      </dsp:txXfrm>
    </dsp:sp>
    <dsp:sp modelId="{C95EFA96-1717-A748-B121-E102308302D9}">
      <dsp:nvSpPr>
        <dsp:cNvPr id="0" name=""/>
        <dsp:cNvSpPr/>
      </dsp:nvSpPr>
      <dsp:spPr>
        <a:xfrm>
          <a:off x="1789096" y="3300201"/>
          <a:ext cx="890788" cy="56565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E8783B-85BC-A54E-97A4-64F03D06A149}">
      <dsp:nvSpPr>
        <dsp:cNvPr id="0" name=""/>
        <dsp:cNvSpPr/>
      </dsp:nvSpPr>
      <dsp:spPr>
        <a:xfrm>
          <a:off x="1888072" y="3394229"/>
          <a:ext cx="890788" cy="565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fvIfConn</a:t>
          </a:r>
          <a:endParaRPr lang="en-US" sz="1100" kern="1200" dirty="0"/>
        </a:p>
      </dsp:txBody>
      <dsp:txXfrm>
        <a:off x="1904639" y="3410796"/>
        <a:ext cx="857654" cy="532516"/>
      </dsp:txXfrm>
    </dsp:sp>
    <dsp:sp modelId="{983D640B-3ECF-A04B-9128-C9542A3B385A}">
      <dsp:nvSpPr>
        <dsp:cNvPr id="0" name=""/>
        <dsp:cNvSpPr/>
      </dsp:nvSpPr>
      <dsp:spPr>
        <a:xfrm>
          <a:off x="2877836" y="2475480"/>
          <a:ext cx="890788" cy="56565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3756FF-C562-FB4A-93CA-8CB7108F3FCB}">
      <dsp:nvSpPr>
        <dsp:cNvPr id="0" name=""/>
        <dsp:cNvSpPr/>
      </dsp:nvSpPr>
      <dsp:spPr>
        <a:xfrm>
          <a:off x="2976813" y="2569508"/>
          <a:ext cx="890788" cy="565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fvDyPathAtt</a:t>
          </a:r>
          <a:endParaRPr lang="en-US" sz="1100" kern="1200" dirty="0"/>
        </a:p>
      </dsp:txBody>
      <dsp:txXfrm>
        <a:off x="2993380" y="2586075"/>
        <a:ext cx="857654" cy="532516"/>
      </dsp:txXfrm>
    </dsp:sp>
    <dsp:sp modelId="{6B730B34-B6E0-AE4A-889B-D69C61DB8D08}">
      <dsp:nvSpPr>
        <dsp:cNvPr id="0" name=""/>
        <dsp:cNvSpPr/>
      </dsp:nvSpPr>
      <dsp:spPr>
        <a:xfrm>
          <a:off x="2877836" y="3300201"/>
          <a:ext cx="890788" cy="56565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2C3FF7-1FE7-4948-BB6C-BAC201BE9C1D}">
      <dsp:nvSpPr>
        <dsp:cNvPr id="0" name=""/>
        <dsp:cNvSpPr/>
      </dsp:nvSpPr>
      <dsp:spPr>
        <a:xfrm>
          <a:off x="2976813" y="3394229"/>
          <a:ext cx="890788" cy="5656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fvIfConn</a:t>
          </a:r>
          <a:endParaRPr lang="en-US" sz="1100" kern="1200" dirty="0"/>
        </a:p>
      </dsp:txBody>
      <dsp:txXfrm>
        <a:off x="2993380" y="3410796"/>
        <a:ext cx="857654" cy="532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F938F7-8ED6-F14D-BC6D-45CF6F0E8D76}">
      <dsp:nvSpPr>
        <dsp:cNvPr id="0" name=""/>
        <dsp:cNvSpPr/>
      </dsp:nvSpPr>
      <dsp:spPr>
        <a:xfrm>
          <a:off x="1431983" y="645738"/>
          <a:ext cx="579949" cy="2953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254"/>
              </a:lnTo>
              <a:lnTo>
                <a:pt x="579949" y="201254"/>
              </a:lnTo>
              <a:lnTo>
                <a:pt x="579949" y="29532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D18D9-7B29-4C4E-809A-9CD3E9209E4F}">
      <dsp:nvSpPr>
        <dsp:cNvPr id="0" name=""/>
        <dsp:cNvSpPr/>
      </dsp:nvSpPr>
      <dsp:spPr>
        <a:xfrm>
          <a:off x="815722" y="645738"/>
          <a:ext cx="616261" cy="295323"/>
        </a:xfrm>
        <a:custGeom>
          <a:avLst/>
          <a:gdLst/>
          <a:ahLst/>
          <a:cxnLst/>
          <a:rect l="0" t="0" r="0" b="0"/>
          <a:pathLst>
            <a:path>
              <a:moveTo>
                <a:pt x="616261" y="0"/>
              </a:moveTo>
              <a:lnTo>
                <a:pt x="616261" y="201254"/>
              </a:lnTo>
              <a:lnTo>
                <a:pt x="0" y="201254"/>
              </a:lnTo>
              <a:lnTo>
                <a:pt x="0" y="29532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3C69A2-920A-411F-9045-358D4EFC97ED}">
      <dsp:nvSpPr>
        <dsp:cNvPr id="0" name=""/>
        <dsp:cNvSpPr/>
      </dsp:nvSpPr>
      <dsp:spPr>
        <a:xfrm>
          <a:off x="924264" y="934"/>
          <a:ext cx="1015439" cy="6448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49363-C772-472A-BACB-BBA3BC575D1A}">
      <dsp:nvSpPr>
        <dsp:cNvPr id="0" name=""/>
        <dsp:cNvSpPr/>
      </dsp:nvSpPr>
      <dsp:spPr>
        <a:xfrm>
          <a:off x="1037090" y="108119"/>
          <a:ext cx="1015439" cy="6448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uni</a:t>
          </a:r>
          <a:endParaRPr lang="en-US" sz="1700" kern="1200" dirty="0"/>
        </a:p>
      </dsp:txBody>
      <dsp:txXfrm>
        <a:off x="1055976" y="127005"/>
        <a:ext cx="977667" cy="607032"/>
      </dsp:txXfrm>
    </dsp:sp>
    <dsp:sp modelId="{7BDADD55-5625-414E-B163-87E755FE05B8}">
      <dsp:nvSpPr>
        <dsp:cNvPr id="0" name=""/>
        <dsp:cNvSpPr/>
      </dsp:nvSpPr>
      <dsp:spPr>
        <a:xfrm>
          <a:off x="308003" y="941062"/>
          <a:ext cx="1015439" cy="64480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E9F1C-45D9-400E-B671-59E2D278167C}">
      <dsp:nvSpPr>
        <dsp:cNvPr id="0" name=""/>
        <dsp:cNvSpPr/>
      </dsp:nvSpPr>
      <dsp:spPr>
        <a:xfrm>
          <a:off x="420829" y="1048247"/>
          <a:ext cx="1015439" cy="6448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fvBDDef</a:t>
          </a:r>
          <a:endParaRPr lang="en-US" sz="1700" kern="1200" dirty="0"/>
        </a:p>
      </dsp:txBody>
      <dsp:txXfrm>
        <a:off x="439715" y="1067133"/>
        <a:ext cx="977667" cy="607032"/>
      </dsp:txXfrm>
    </dsp:sp>
    <dsp:sp modelId="{07833E2F-CA4A-D443-9698-BD05F53C1764}">
      <dsp:nvSpPr>
        <dsp:cNvPr id="0" name=""/>
        <dsp:cNvSpPr/>
      </dsp:nvSpPr>
      <dsp:spPr>
        <a:xfrm>
          <a:off x="1504213" y="941062"/>
          <a:ext cx="1015439" cy="64480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B7AE1-EC73-4F41-A538-C164E42D4502}">
      <dsp:nvSpPr>
        <dsp:cNvPr id="0" name=""/>
        <dsp:cNvSpPr/>
      </dsp:nvSpPr>
      <dsp:spPr>
        <a:xfrm>
          <a:off x="1617039" y="1048247"/>
          <a:ext cx="1015439" cy="6448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fvCtxDef</a:t>
          </a:r>
          <a:endParaRPr lang="en-US" sz="1700" kern="1200" dirty="0"/>
        </a:p>
      </dsp:txBody>
      <dsp:txXfrm>
        <a:off x="1635925" y="1067133"/>
        <a:ext cx="977667" cy="6070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41119-60F0-4F12-9600-96F6E99F4449}">
      <dsp:nvSpPr>
        <dsp:cNvPr id="0" name=""/>
        <dsp:cNvSpPr/>
      </dsp:nvSpPr>
      <dsp:spPr>
        <a:xfrm>
          <a:off x="2729357" y="1097006"/>
          <a:ext cx="91440" cy="204287"/>
        </a:xfrm>
        <a:custGeom>
          <a:avLst/>
          <a:gdLst/>
          <a:ahLst/>
          <a:cxnLst/>
          <a:rect l="0" t="0" r="0" b="0"/>
          <a:pathLst>
            <a:path>
              <a:moveTo>
                <a:pt x="46963" y="0"/>
              </a:moveTo>
              <a:lnTo>
                <a:pt x="46963" y="139216"/>
              </a:lnTo>
              <a:lnTo>
                <a:pt x="45720" y="139216"/>
              </a:lnTo>
              <a:lnTo>
                <a:pt x="45720" y="20428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37E41F-3B88-4072-A2A0-27EFB48FA6B7}">
      <dsp:nvSpPr>
        <dsp:cNvPr id="0" name=""/>
        <dsp:cNvSpPr/>
      </dsp:nvSpPr>
      <dsp:spPr>
        <a:xfrm>
          <a:off x="2121680" y="446681"/>
          <a:ext cx="654640" cy="2042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216"/>
              </a:lnTo>
              <a:lnTo>
                <a:pt x="654640" y="139216"/>
              </a:lnTo>
              <a:lnTo>
                <a:pt x="654640" y="20428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73689-5BDF-495F-BD57-C365F92F3E01}">
      <dsp:nvSpPr>
        <dsp:cNvPr id="0" name=""/>
        <dsp:cNvSpPr/>
      </dsp:nvSpPr>
      <dsp:spPr>
        <a:xfrm>
          <a:off x="1886758" y="1747332"/>
          <a:ext cx="429257" cy="2042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216"/>
              </a:lnTo>
              <a:lnTo>
                <a:pt x="429257" y="139216"/>
              </a:lnTo>
              <a:lnTo>
                <a:pt x="429257" y="20428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5DCD96-B30D-4EC7-BB27-3F3207925D53}">
      <dsp:nvSpPr>
        <dsp:cNvPr id="0" name=""/>
        <dsp:cNvSpPr/>
      </dsp:nvSpPr>
      <dsp:spPr>
        <a:xfrm>
          <a:off x="1411781" y="2397657"/>
          <a:ext cx="91440" cy="2042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428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62A43B-12A7-462B-9D47-395C5F65632F}">
      <dsp:nvSpPr>
        <dsp:cNvPr id="0" name=""/>
        <dsp:cNvSpPr/>
      </dsp:nvSpPr>
      <dsp:spPr>
        <a:xfrm>
          <a:off x="1457501" y="1747332"/>
          <a:ext cx="429257" cy="204287"/>
        </a:xfrm>
        <a:custGeom>
          <a:avLst/>
          <a:gdLst/>
          <a:ahLst/>
          <a:cxnLst/>
          <a:rect l="0" t="0" r="0" b="0"/>
          <a:pathLst>
            <a:path>
              <a:moveTo>
                <a:pt x="429257" y="0"/>
              </a:moveTo>
              <a:lnTo>
                <a:pt x="429257" y="139216"/>
              </a:lnTo>
              <a:lnTo>
                <a:pt x="0" y="139216"/>
              </a:lnTo>
              <a:lnTo>
                <a:pt x="0" y="20428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51EC65-EC98-43ED-B3EA-16AD5D64F5F8}">
      <dsp:nvSpPr>
        <dsp:cNvPr id="0" name=""/>
        <dsp:cNvSpPr/>
      </dsp:nvSpPr>
      <dsp:spPr>
        <a:xfrm>
          <a:off x="1488548" y="1097006"/>
          <a:ext cx="398210" cy="2042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216"/>
              </a:lnTo>
              <a:lnTo>
                <a:pt x="398210" y="139216"/>
              </a:lnTo>
              <a:lnTo>
                <a:pt x="398210" y="20428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73E1E8-D307-4D63-A07B-D0D01C49676F}">
      <dsp:nvSpPr>
        <dsp:cNvPr id="0" name=""/>
        <dsp:cNvSpPr/>
      </dsp:nvSpPr>
      <dsp:spPr>
        <a:xfrm>
          <a:off x="1028243" y="1097006"/>
          <a:ext cx="460304" cy="204287"/>
        </a:xfrm>
        <a:custGeom>
          <a:avLst/>
          <a:gdLst/>
          <a:ahLst/>
          <a:cxnLst/>
          <a:rect l="0" t="0" r="0" b="0"/>
          <a:pathLst>
            <a:path>
              <a:moveTo>
                <a:pt x="460304" y="0"/>
              </a:moveTo>
              <a:lnTo>
                <a:pt x="460304" y="139216"/>
              </a:lnTo>
              <a:lnTo>
                <a:pt x="0" y="139216"/>
              </a:lnTo>
              <a:lnTo>
                <a:pt x="0" y="20428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D18D9-7B29-4C4E-809A-9CD3E9209E4F}">
      <dsp:nvSpPr>
        <dsp:cNvPr id="0" name=""/>
        <dsp:cNvSpPr/>
      </dsp:nvSpPr>
      <dsp:spPr>
        <a:xfrm>
          <a:off x="1488548" y="446681"/>
          <a:ext cx="633132" cy="204287"/>
        </a:xfrm>
        <a:custGeom>
          <a:avLst/>
          <a:gdLst/>
          <a:ahLst/>
          <a:cxnLst/>
          <a:rect l="0" t="0" r="0" b="0"/>
          <a:pathLst>
            <a:path>
              <a:moveTo>
                <a:pt x="633132" y="0"/>
              </a:moveTo>
              <a:lnTo>
                <a:pt x="633132" y="139216"/>
              </a:lnTo>
              <a:lnTo>
                <a:pt x="0" y="139216"/>
              </a:lnTo>
              <a:lnTo>
                <a:pt x="0" y="204287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3C69A2-920A-411F-9045-358D4EFC97ED}">
      <dsp:nvSpPr>
        <dsp:cNvPr id="0" name=""/>
        <dsp:cNvSpPr/>
      </dsp:nvSpPr>
      <dsp:spPr>
        <a:xfrm>
          <a:off x="1770469" y="644"/>
          <a:ext cx="702421" cy="4460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49363-C772-472A-BACB-BBA3BC575D1A}">
      <dsp:nvSpPr>
        <dsp:cNvPr id="0" name=""/>
        <dsp:cNvSpPr/>
      </dsp:nvSpPr>
      <dsp:spPr>
        <a:xfrm>
          <a:off x="1848516" y="74788"/>
          <a:ext cx="702421" cy="4460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sys</a:t>
          </a:r>
          <a:endParaRPr lang="en-US" sz="600" kern="1200" dirty="0"/>
        </a:p>
      </dsp:txBody>
      <dsp:txXfrm>
        <a:off x="1861580" y="87852"/>
        <a:ext cx="676293" cy="419909"/>
      </dsp:txXfrm>
    </dsp:sp>
    <dsp:sp modelId="{7BDADD55-5625-414E-B163-87E755FE05B8}">
      <dsp:nvSpPr>
        <dsp:cNvPr id="0" name=""/>
        <dsp:cNvSpPr/>
      </dsp:nvSpPr>
      <dsp:spPr>
        <a:xfrm>
          <a:off x="1137337" y="650969"/>
          <a:ext cx="702421" cy="4460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E9F1C-45D9-400E-B671-59E2D278167C}">
      <dsp:nvSpPr>
        <dsp:cNvPr id="0" name=""/>
        <dsp:cNvSpPr/>
      </dsp:nvSpPr>
      <dsp:spPr>
        <a:xfrm>
          <a:off x="1215384" y="725113"/>
          <a:ext cx="702421" cy="4460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l3Ctx</a:t>
          </a:r>
          <a:endParaRPr lang="en-US" sz="600" kern="1200" dirty="0"/>
        </a:p>
      </dsp:txBody>
      <dsp:txXfrm>
        <a:off x="1228448" y="738177"/>
        <a:ext cx="676293" cy="419909"/>
      </dsp:txXfrm>
    </dsp:sp>
    <dsp:sp modelId="{204DF3B7-41ED-48F6-AA0D-E9EABBDE44EA}">
      <dsp:nvSpPr>
        <dsp:cNvPr id="0" name=""/>
        <dsp:cNvSpPr/>
      </dsp:nvSpPr>
      <dsp:spPr>
        <a:xfrm>
          <a:off x="677032" y="1301294"/>
          <a:ext cx="702421" cy="4460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01C792-6548-45A9-B44B-5E1046C6245B}">
      <dsp:nvSpPr>
        <dsp:cNvPr id="0" name=""/>
        <dsp:cNvSpPr/>
      </dsp:nvSpPr>
      <dsp:spPr>
        <a:xfrm>
          <a:off x="755079" y="1375438"/>
          <a:ext cx="702421" cy="4460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l2BD</a:t>
          </a:r>
          <a:endParaRPr lang="en-US" sz="600" kern="1200" dirty="0"/>
        </a:p>
      </dsp:txBody>
      <dsp:txXfrm>
        <a:off x="768143" y="1388502"/>
        <a:ext cx="676293" cy="419909"/>
      </dsp:txXfrm>
    </dsp:sp>
    <dsp:sp modelId="{26974F6E-1DB3-46CE-86A5-8C3E7D642545}">
      <dsp:nvSpPr>
        <dsp:cNvPr id="0" name=""/>
        <dsp:cNvSpPr/>
      </dsp:nvSpPr>
      <dsp:spPr>
        <a:xfrm>
          <a:off x="1535547" y="1301294"/>
          <a:ext cx="702421" cy="4460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41EE6-4D4A-4568-AE09-A43DD62FBF6A}">
      <dsp:nvSpPr>
        <dsp:cNvPr id="0" name=""/>
        <dsp:cNvSpPr/>
      </dsp:nvSpPr>
      <dsp:spPr>
        <a:xfrm>
          <a:off x="1613594" y="1375438"/>
          <a:ext cx="702421" cy="4460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l2BD</a:t>
          </a:r>
          <a:endParaRPr lang="en-US" sz="600" kern="1200" dirty="0"/>
        </a:p>
      </dsp:txBody>
      <dsp:txXfrm>
        <a:off x="1626658" y="1388502"/>
        <a:ext cx="676293" cy="419909"/>
      </dsp:txXfrm>
    </dsp:sp>
    <dsp:sp modelId="{1BE7959B-C743-4BF1-8692-676CB8BA9278}">
      <dsp:nvSpPr>
        <dsp:cNvPr id="0" name=""/>
        <dsp:cNvSpPr/>
      </dsp:nvSpPr>
      <dsp:spPr>
        <a:xfrm>
          <a:off x="1106290" y="1951619"/>
          <a:ext cx="702421" cy="4460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26086-CA03-41BB-8B56-8DC13699EB77}">
      <dsp:nvSpPr>
        <dsp:cNvPr id="0" name=""/>
        <dsp:cNvSpPr/>
      </dsp:nvSpPr>
      <dsp:spPr>
        <a:xfrm>
          <a:off x="1184337" y="2025764"/>
          <a:ext cx="702421" cy="4460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vlanCktEp</a:t>
          </a:r>
          <a:endParaRPr lang="en-US" sz="600" kern="1200" dirty="0"/>
        </a:p>
      </dsp:txBody>
      <dsp:txXfrm>
        <a:off x="1197401" y="2038828"/>
        <a:ext cx="676293" cy="419909"/>
      </dsp:txXfrm>
    </dsp:sp>
    <dsp:sp modelId="{7CB299CC-58F0-4A3A-8C3B-AE2F6D532B2C}">
      <dsp:nvSpPr>
        <dsp:cNvPr id="0" name=""/>
        <dsp:cNvSpPr/>
      </dsp:nvSpPr>
      <dsp:spPr>
        <a:xfrm>
          <a:off x="1106290" y="2601944"/>
          <a:ext cx="702421" cy="4460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B1A03-3FD5-4CC7-99FE-2D8CD1FB98A0}">
      <dsp:nvSpPr>
        <dsp:cNvPr id="0" name=""/>
        <dsp:cNvSpPr/>
      </dsp:nvSpPr>
      <dsp:spPr>
        <a:xfrm>
          <a:off x="1184337" y="2676089"/>
          <a:ext cx="702421" cy="4460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l2RsPathDomAtt</a:t>
          </a:r>
          <a:endParaRPr lang="en-US" sz="600" kern="1200" dirty="0"/>
        </a:p>
      </dsp:txBody>
      <dsp:txXfrm>
        <a:off x="1197401" y="2689153"/>
        <a:ext cx="676293" cy="419909"/>
      </dsp:txXfrm>
    </dsp:sp>
    <dsp:sp modelId="{9BCA6A16-1425-4C08-A886-6A0153D82198}">
      <dsp:nvSpPr>
        <dsp:cNvPr id="0" name=""/>
        <dsp:cNvSpPr/>
      </dsp:nvSpPr>
      <dsp:spPr>
        <a:xfrm>
          <a:off x="1964805" y="1951619"/>
          <a:ext cx="702421" cy="4460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09ED4E-F925-4CC6-94AF-F6A00CD71071}">
      <dsp:nvSpPr>
        <dsp:cNvPr id="0" name=""/>
        <dsp:cNvSpPr/>
      </dsp:nvSpPr>
      <dsp:spPr>
        <a:xfrm>
          <a:off x="2042852" y="2025764"/>
          <a:ext cx="702421" cy="4460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err="1" smtClean="0"/>
            <a:t>vxlanCktEp</a:t>
          </a:r>
          <a:endParaRPr lang="en-US" sz="600" kern="1200" dirty="0"/>
        </a:p>
      </dsp:txBody>
      <dsp:txXfrm>
        <a:off x="2055916" y="2038828"/>
        <a:ext cx="676293" cy="419909"/>
      </dsp:txXfrm>
    </dsp:sp>
    <dsp:sp modelId="{F02A9BAC-AD3B-4410-A945-E833DAF23504}">
      <dsp:nvSpPr>
        <dsp:cNvPr id="0" name=""/>
        <dsp:cNvSpPr/>
      </dsp:nvSpPr>
      <dsp:spPr>
        <a:xfrm>
          <a:off x="2425110" y="650969"/>
          <a:ext cx="702421" cy="4460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CD788-8C29-495B-9215-B0D819264422}">
      <dsp:nvSpPr>
        <dsp:cNvPr id="0" name=""/>
        <dsp:cNvSpPr/>
      </dsp:nvSpPr>
      <dsp:spPr>
        <a:xfrm>
          <a:off x="2503156" y="725113"/>
          <a:ext cx="702421" cy="4460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l3Ctx</a:t>
          </a:r>
          <a:endParaRPr lang="en-US" sz="600" kern="1200" dirty="0"/>
        </a:p>
      </dsp:txBody>
      <dsp:txXfrm>
        <a:off x="2516220" y="738177"/>
        <a:ext cx="676293" cy="419909"/>
      </dsp:txXfrm>
    </dsp:sp>
    <dsp:sp modelId="{8FCF90D9-8E55-4196-8455-1E1F1C1F1640}">
      <dsp:nvSpPr>
        <dsp:cNvPr id="0" name=""/>
        <dsp:cNvSpPr/>
      </dsp:nvSpPr>
      <dsp:spPr>
        <a:xfrm>
          <a:off x="2423866" y="1301294"/>
          <a:ext cx="702421" cy="4460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2FDE0-CBC2-4704-9DE9-1487D08DC2BC}">
      <dsp:nvSpPr>
        <dsp:cNvPr id="0" name=""/>
        <dsp:cNvSpPr/>
      </dsp:nvSpPr>
      <dsp:spPr>
        <a:xfrm>
          <a:off x="2501913" y="1375438"/>
          <a:ext cx="702421" cy="4460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l2BD</a:t>
          </a:r>
          <a:endParaRPr lang="en-US" sz="600" kern="1200" dirty="0"/>
        </a:p>
      </dsp:txBody>
      <dsp:txXfrm>
        <a:off x="2514977" y="1388502"/>
        <a:ext cx="676293" cy="419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6B1E2-7E5C-4EF2-8633-AEE9D24192B6}" type="datetimeFigureOut">
              <a:rPr lang="fr-FR" smtClean="0"/>
              <a:t>04/05/2015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39" y="9445169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E6E2A-5032-4823-AF3F-C748761F78A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231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8BD94-69FD-4973-B6DB-2106A5B4741C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8"/>
            <a:ext cx="5444490" cy="447484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69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9EA44-9554-4B30-86F0-B4730E46E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63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V1.0 : Last </a:t>
            </a:r>
            <a:r>
              <a:rPr lang="fr-FR" baseline="0" dirty="0" err="1" smtClean="0"/>
              <a:t>updated</a:t>
            </a:r>
            <a:r>
              <a:rPr lang="fr-FR" baseline="0" dirty="0" smtClean="0"/>
              <a:t> : 10th </a:t>
            </a:r>
            <a:r>
              <a:rPr lang="fr-FR" baseline="0" dirty="0" err="1" smtClean="0"/>
              <a:t>Dec</a:t>
            </a:r>
            <a:r>
              <a:rPr lang="fr-FR" baseline="0" dirty="0" smtClean="0"/>
              <a:t> 2014</a:t>
            </a:r>
          </a:p>
          <a:p>
            <a:r>
              <a:rPr lang="fr-FR" baseline="0" dirty="0" smtClean="0"/>
              <a:t>V2.0: Last update </a:t>
            </a:r>
            <a:r>
              <a:rPr lang="fr-FR" baseline="0" smtClean="0"/>
              <a:t>14th Jan 2015</a:t>
            </a:r>
            <a:endParaRPr lang="fr-F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9EA44-9554-4B30-86F0-B4730E46EA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59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30171" indent="-280835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23340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72677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22013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471349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20685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370021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19357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31AB732C-807F-41FB-87FB-357F23CC92CD}" type="slidenum">
              <a:rPr lang="en-US" altLang="en-US" sz="800" b="0"/>
              <a:pPr/>
              <a:t>23</a:t>
            </a:fld>
            <a:endParaRPr lang="en-US" altLang="en-US" sz="800" b="0"/>
          </a:p>
        </p:txBody>
      </p:sp>
      <p:sp>
        <p:nvSpPr>
          <p:cNvPr id="69635" name="AutoShap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6125"/>
            <a:ext cx="6629400" cy="37290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8900" y="746125"/>
            <a:ext cx="6627813" cy="37290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0062" indent="-170062"/>
            <a:endParaRPr lang="en-US" altLang="en-US" smtClean="0">
              <a:ea typeface="ＭＳ Ｐゴシック" pitchFamily="34" charset="-128"/>
            </a:endParaRPr>
          </a:p>
          <a:p>
            <a:pPr marL="170062" indent="-170062"/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30171" indent="-280835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23340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72677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22013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471349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20685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370021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19357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7B20C8C4-EDDE-4F1E-BDD7-B3E0703894F3}" type="slidenum">
              <a:rPr lang="en-US" altLang="en-US" sz="800" b="0"/>
              <a:pPr/>
              <a:t>24</a:t>
            </a:fld>
            <a:endParaRPr lang="en-US" altLang="en-US" sz="800" b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8900" y="746125"/>
            <a:ext cx="6627813" cy="37290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0062" indent="-170062"/>
            <a:endParaRPr lang="en-US" altLang="en-US" smtClean="0">
              <a:ea typeface="ＭＳ Ｐゴシック" pitchFamily="34" charset="-128"/>
            </a:endParaRPr>
          </a:p>
          <a:p>
            <a:pPr marL="170062" indent="-170062"/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30171" indent="-280835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23340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72677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22013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471349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20685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370021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19357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5AA3FA96-FAA7-42C5-97AF-273CA9D9B88D}" type="slidenum">
              <a:rPr lang="en-US" altLang="en-US" sz="800" b="0"/>
              <a:pPr/>
              <a:t>25</a:t>
            </a:fld>
            <a:endParaRPr lang="en-US" altLang="en-US" sz="800" b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8900" y="746125"/>
            <a:ext cx="6627813" cy="37290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0062" indent="-170062"/>
            <a:endParaRPr lang="en-US" altLang="en-US" smtClean="0">
              <a:ea typeface="ＭＳ Ｐゴシック" pitchFamily="34" charset="-128"/>
            </a:endParaRPr>
          </a:p>
          <a:p>
            <a:pPr marL="170062" indent="-170062"/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30171" indent="-280835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23340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72677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22013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471349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20685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370021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19357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493C99B-F149-4D0E-9664-03EA48A7474E}" type="slidenum">
              <a:rPr lang="en-US" altLang="en-US" sz="800" b="0"/>
              <a:pPr/>
              <a:t>26</a:t>
            </a:fld>
            <a:endParaRPr lang="en-US" altLang="en-US" sz="800" b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8900" y="746125"/>
            <a:ext cx="6627813" cy="37290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0062" indent="-170062"/>
            <a:endParaRPr lang="en-US" altLang="en-US" smtClean="0">
              <a:ea typeface="ＭＳ Ｐゴシック" pitchFamily="34" charset="-128"/>
            </a:endParaRPr>
          </a:p>
          <a:p>
            <a:pPr marL="170062" indent="-170062"/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30171" indent="-280835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23340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72677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22013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471349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20685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370021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19357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B4D0B72A-C80A-42F5-B134-E38184F8DC93}" type="slidenum">
              <a:rPr lang="en-US" altLang="en-US" sz="800" b="0"/>
              <a:pPr/>
              <a:t>27</a:t>
            </a:fld>
            <a:endParaRPr lang="en-US" altLang="en-US" sz="800" b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30171" indent="-280835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23340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72677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22013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471349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20685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370021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19357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32FE838F-868C-444F-A6FB-3AC736251E5C}" type="slidenum">
              <a:rPr lang="en-US" altLang="en-US" sz="800" b="0"/>
              <a:pPr/>
              <a:t>28</a:t>
            </a:fld>
            <a:endParaRPr lang="en-US" altLang="en-US" sz="800" b="0"/>
          </a:p>
        </p:txBody>
      </p:sp>
      <p:sp>
        <p:nvSpPr>
          <p:cNvPr id="74755" name="AutoShap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6125"/>
            <a:ext cx="6629400" cy="37290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/>
              <a:t>MO </a:t>
            </a:r>
            <a:r>
              <a:rPr lang="fr-FR" sz="1200" dirty="0" err="1" smtClean="0"/>
              <a:t>creation</a:t>
            </a:r>
            <a:r>
              <a:rPr lang="fr-FR" sz="1200" dirty="0" smtClean="0"/>
              <a:t> </a:t>
            </a:r>
            <a:r>
              <a:rPr lang="fr-FR" sz="1200" dirty="0" err="1" smtClean="0"/>
              <a:t>needs</a:t>
            </a:r>
            <a:r>
              <a:rPr lang="fr-FR" sz="1200" dirty="0" smtClean="0"/>
              <a:t> as argument:</a:t>
            </a:r>
          </a:p>
          <a:p>
            <a:pPr marL="171450" indent="-171450">
              <a:buFontTx/>
              <a:buChar char="-"/>
            </a:pPr>
            <a:r>
              <a:rPr lang="fr-FR" sz="1200" dirty="0" smtClean="0"/>
              <a:t>Parent </a:t>
            </a:r>
            <a:r>
              <a:rPr lang="fr-FR" sz="1200" dirty="0" err="1" smtClean="0"/>
              <a:t>object</a:t>
            </a:r>
            <a:r>
              <a:rPr lang="fr-FR" sz="1200" dirty="0" smtClean="0"/>
              <a:t> and </a:t>
            </a:r>
            <a:r>
              <a:rPr lang="fr-FR" sz="1200" dirty="0" err="1" smtClean="0"/>
              <a:t>name</a:t>
            </a:r>
            <a:r>
              <a:rPr lang="fr-FR" sz="1200" dirty="0" smtClean="0"/>
              <a:t> for the </a:t>
            </a:r>
            <a:r>
              <a:rPr lang="fr-FR" sz="1200" dirty="0" err="1" smtClean="0"/>
              <a:t>newly</a:t>
            </a:r>
            <a:r>
              <a:rPr lang="fr-FR" sz="1200" dirty="0" smtClean="0"/>
              <a:t> </a:t>
            </a:r>
            <a:r>
              <a:rPr lang="fr-FR" sz="1200" dirty="0" err="1" smtClean="0"/>
              <a:t>created</a:t>
            </a:r>
            <a:r>
              <a:rPr lang="fr-FR" sz="1200" dirty="0" smtClean="0"/>
              <a:t> MO</a:t>
            </a:r>
          </a:p>
          <a:p>
            <a:pPr marL="171450" indent="-171450">
              <a:buFontTx/>
              <a:buChar char="-"/>
            </a:pPr>
            <a:endParaRPr lang="fr-FR" sz="1200" dirty="0" smtClean="0"/>
          </a:p>
          <a:p>
            <a:r>
              <a:rPr lang="fr-FR" sz="1200" dirty="0" err="1" smtClean="0"/>
              <a:t>Dashed</a:t>
            </a:r>
            <a:r>
              <a:rPr lang="fr-FR" sz="1200" dirty="0" smtClean="0"/>
              <a:t> </a:t>
            </a:r>
            <a:r>
              <a:rPr lang="fr-FR" sz="1200" dirty="0" err="1" smtClean="0"/>
              <a:t>relationship</a:t>
            </a:r>
            <a:r>
              <a:rPr lang="fr-FR" sz="1200" dirty="0" smtClean="0"/>
              <a:t> (</a:t>
            </a:r>
            <a:r>
              <a:rPr lang="fr-FR" sz="1200" dirty="0" err="1" smtClean="0"/>
              <a:t>function</a:t>
            </a:r>
            <a:r>
              <a:rPr lang="fr-FR" sz="1200" dirty="0" smtClean="0"/>
              <a:t> </a:t>
            </a:r>
            <a:r>
              <a:rPr lang="fr-FR" sz="1200" dirty="0" err="1" smtClean="0"/>
              <a:t>starting</a:t>
            </a:r>
            <a:r>
              <a:rPr lang="fr-FR" sz="1200" dirty="0" smtClean="0"/>
              <a:t> by </a:t>
            </a:r>
            <a:r>
              <a:rPr lang="fr-FR" sz="1200" dirty="0" err="1" smtClean="0"/>
              <a:t>Rs</a:t>
            </a:r>
            <a:r>
              <a:rPr lang="fr-FR" sz="1200" dirty="0" smtClean="0"/>
              <a:t>) </a:t>
            </a:r>
            <a:r>
              <a:rPr lang="fr-FR" sz="1200" dirty="0" err="1" smtClean="0"/>
              <a:t>takes</a:t>
            </a:r>
            <a:r>
              <a:rPr lang="fr-FR" sz="1200" dirty="0" smtClean="0"/>
              <a:t> the </a:t>
            </a:r>
            <a:r>
              <a:rPr lang="fr-FR" sz="1200" dirty="0" err="1" smtClean="0"/>
              <a:t>child</a:t>
            </a:r>
            <a:endParaRPr lang="fr-FR" sz="1200" dirty="0" smtClean="0"/>
          </a:p>
          <a:p>
            <a:r>
              <a:rPr lang="fr-FR" sz="1200" dirty="0" smtClean="0"/>
              <a:t>MO has argument and </a:t>
            </a:r>
            <a:r>
              <a:rPr lang="fr-FR" sz="1200" dirty="0" err="1" smtClean="0"/>
              <a:t>needs</a:t>
            </a:r>
            <a:r>
              <a:rPr lang="fr-FR" sz="1200" dirty="0" smtClean="0"/>
              <a:t> a </a:t>
            </a:r>
            <a:r>
              <a:rPr lang="fr-FR" sz="1200" dirty="0" err="1" smtClean="0"/>
              <a:t>property</a:t>
            </a:r>
            <a:r>
              <a:rPr lang="fr-FR" sz="1200" dirty="0" smtClean="0"/>
              <a:t> </a:t>
            </a:r>
            <a:r>
              <a:rPr lang="fr-FR" sz="1200" dirty="0" err="1" smtClean="0"/>
              <a:t>with</a:t>
            </a:r>
            <a:r>
              <a:rPr lang="fr-FR" sz="1200" dirty="0" smtClean="0"/>
              <a:t> the </a:t>
            </a:r>
            <a:r>
              <a:rPr lang="fr-FR" sz="1200" dirty="0" err="1" smtClean="0"/>
              <a:t>name</a:t>
            </a:r>
            <a:r>
              <a:rPr lang="fr-FR" sz="1200" dirty="0" smtClean="0"/>
              <a:t> of the </a:t>
            </a:r>
          </a:p>
          <a:p>
            <a:r>
              <a:rPr lang="fr-FR" sz="1200" dirty="0" smtClean="0"/>
              <a:t>Parent </a:t>
            </a:r>
            <a:r>
              <a:rPr lang="fr-FR" sz="1200" dirty="0" err="1" smtClean="0"/>
              <a:t>dashed</a:t>
            </a:r>
            <a:r>
              <a:rPr lang="fr-FR" sz="1200" dirty="0" smtClean="0"/>
              <a:t> relation.</a:t>
            </a:r>
          </a:p>
          <a:p>
            <a:r>
              <a:rPr lang="fr-FR" sz="1200" dirty="0" err="1" smtClean="0"/>
              <a:t>We</a:t>
            </a:r>
            <a:r>
              <a:rPr lang="fr-FR" sz="1200" dirty="0" smtClean="0"/>
              <a:t> </a:t>
            </a:r>
            <a:r>
              <a:rPr lang="fr-FR" sz="1200" dirty="0" err="1" smtClean="0"/>
              <a:t>can</a:t>
            </a:r>
            <a:r>
              <a:rPr lang="fr-FR" sz="1200" dirty="0" smtClean="0"/>
              <a:t> </a:t>
            </a:r>
            <a:r>
              <a:rPr lang="fr-FR" sz="1200" dirty="0" err="1" smtClean="0"/>
              <a:t>found</a:t>
            </a:r>
            <a:r>
              <a:rPr lang="fr-FR" sz="1200" dirty="0" smtClean="0"/>
              <a:t> the </a:t>
            </a:r>
            <a:r>
              <a:rPr lang="fr-FR" sz="1200" dirty="0" err="1" smtClean="0"/>
              <a:t>property</a:t>
            </a:r>
            <a:r>
              <a:rPr lang="fr-FR" sz="1200" dirty="0" smtClean="0"/>
              <a:t> value in the </a:t>
            </a:r>
            <a:r>
              <a:rPr lang="fr-FR" sz="1200" dirty="0" err="1" smtClean="0"/>
              <a:t>managed</a:t>
            </a:r>
            <a:r>
              <a:rPr lang="fr-FR" sz="1200" dirty="0" smtClean="0"/>
              <a:t> </a:t>
            </a:r>
            <a:r>
              <a:rPr lang="fr-FR" sz="1200" dirty="0" err="1" smtClean="0"/>
              <a:t>obj</a:t>
            </a:r>
            <a:r>
              <a:rPr lang="fr-FR" sz="1200" dirty="0" smtClean="0"/>
              <a:t> doc for</a:t>
            </a:r>
          </a:p>
          <a:p>
            <a:r>
              <a:rPr lang="fr-FR" sz="1200" dirty="0" smtClean="0"/>
              <a:t>The </a:t>
            </a:r>
            <a:r>
              <a:rPr lang="fr-FR" sz="1200" dirty="0" err="1" smtClean="0"/>
              <a:t>child</a:t>
            </a:r>
            <a:r>
              <a:rPr lang="fr-FR" sz="1200" dirty="0" smtClean="0"/>
              <a:t> </a:t>
            </a:r>
            <a:r>
              <a:rPr lang="fr-FR" sz="1200" dirty="0" err="1" smtClean="0"/>
              <a:t>object</a:t>
            </a:r>
            <a:r>
              <a:rPr lang="fr-FR" sz="1200" dirty="0" smtClean="0"/>
              <a:t> (</a:t>
            </a:r>
            <a:r>
              <a:rPr lang="fr-FR" sz="1200" dirty="0" err="1" smtClean="0"/>
              <a:t>eg</a:t>
            </a:r>
            <a:r>
              <a:rPr lang="fr-FR" sz="1200" dirty="0" smtClean="0"/>
              <a:t> </a:t>
            </a:r>
            <a:r>
              <a:rPr lang="fr-FR" sz="1200" dirty="0" err="1" smtClean="0"/>
              <a:t>t</a:t>
            </a:r>
            <a:r>
              <a:rPr lang="fr-FR" sz="1200" b="1" dirty="0" err="1" smtClean="0">
                <a:solidFill>
                  <a:srgbClr val="FF0000"/>
                </a:solidFill>
              </a:rPr>
              <a:t>nFvBDName</a:t>
            </a:r>
            <a:r>
              <a:rPr lang="fr-FR" sz="1200" b="1" dirty="0" smtClean="0">
                <a:solidFill>
                  <a:srgbClr val="FF0000"/>
                </a:solidFill>
              </a:rPr>
              <a:t> </a:t>
            </a:r>
            <a:r>
              <a:rPr lang="fr-FR" sz="1200" b="0" dirty="0" err="1" smtClean="0">
                <a:solidFill>
                  <a:srgbClr val="FF0000"/>
                </a:solidFill>
              </a:rPr>
              <a:t>is</a:t>
            </a:r>
            <a:r>
              <a:rPr lang="fr-FR" sz="1200" b="0" dirty="0" smtClean="0">
                <a:solidFill>
                  <a:srgbClr val="FF0000"/>
                </a:solidFill>
              </a:rPr>
              <a:t> </a:t>
            </a:r>
            <a:r>
              <a:rPr lang="fr-FR" sz="1200" b="0" dirty="0" err="1" smtClean="0">
                <a:solidFill>
                  <a:srgbClr val="FF0000"/>
                </a:solidFill>
              </a:rPr>
              <a:t>found</a:t>
            </a:r>
            <a:r>
              <a:rPr lang="fr-FR" sz="1200" b="0" dirty="0" smtClean="0">
                <a:solidFill>
                  <a:srgbClr val="FF0000"/>
                </a:solidFill>
              </a:rPr>
              <a:t> in doc for </a:t>
            </a:r>
            <a:r>
              <a:rPr lang="fr-FR" sz="1200" b="0" dirty="0" err="1" smtClean="0">
                <a:solidFill>
                  <a:srgbClr val="FF0000"/>
                </a:solidFill>
              </a:rPr>
              <a:t>AEPg</a:t>
            </a:r>
            <a:r>
              <a:rPr lang="fr-FR" sz="1200" b="0" dirty="0" smtClean="0">
                <a:solidFill>
                  <a:srgbClr val="FF0000"/>
                </a:solidFill>
              </a:rPr>
              <a:t>:</a:t>
            </a:r>
            <a:r>
              <a:rPr lang="fr-FR" sz="1200" b="0" baseline="0" dirty="0" smtClean="0">
                <a:solidFill>
                  <a:srgbClr val="FF0000"/>
                </a:solidFill>
              </a:rPr>
              <a:t> http://mishield-bld.insieme.local/documentation/html/MO-fvAEPg.html#diagram</a:t>
            </a:r>
            <a:endParaRPr lang="fr-FR" sz="1200" b="0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89CCC-63E7-1B4A-9F85-7FB82333456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264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/>
              <a:t>MO </a:t>
            </a:r>
            <a:r>
              <a:rPr lang="fr-FR" sz="1200" dirty="0" err="1" smtClean="0"/>
              <a:t>creation</a:t>
            </a:r>
            <a:r>
              <a:rPr lang="fr-FR" sz="1200" dirty="0" smtClean="0"/>
              <a:t> </a:t>
            </a:r>
            <a:r>
              <a:rPr lang="fr-FR" sz="1200" dirty="0" err="1" smtClean="0"/>
              <a:t>needs</a:t>
            </a:r>
            <a:r>
              <a:rPr lang="fr-FR" sz="1200" dirty="0" smtClean="0"/>
              <a:t> as argument:</a:t>
            </a:r>
          </a:p>
          <a:p>
            <a:pPr marL="171450" indent="-171450">
              <a:buFontTx/>
              <a:buChar char="-"/>
            </a:pPr>
            <a:r>
              <a:rPr lang="fr-FR" sz="1200" dirty="0" smtClean="0"/>
              <a:t>Parent </a:t>
            </a:r>
            <a:r>
              <a:rPr lang="fr-FR" sz="1200" dirty="0" err="1" smtClean="0"/>
              <a:t>object</a:t>
            </a:r>
            <a:r>
              <a:rPr lang="fr-FR" sz="1200" dirty="0" smtClean="0"/>
              <a:t> and </a:t>
            </a:r>
            <a:r>
              <a:rPr lang="fr-FR" sz="1200" dirty="0" err="1" smtClean="0"/>
              <a:t>name</a:t>
            </a:r>
            <a:r>
              <a:rPr lang="fr-FR" sz="1200" dirty="0" smtClean="0"/>
              <a:t> for the </a:t>
            </a:r>
            <a:r>
              <a:rPr lang="fr-FR" sz="1200" dirty="0" err="1" smtClean="0"/>
              <a:t>newly</a:t>
            </a:r>
            <a:r>
              <a:rPr lang="fr-FR" sz="1200" dirty="0" smtClean="0"/>
              <a:t> </a:t>
            </a:r>
            <a:r>
              <a:rPr lang="fr-FR" sz="1200" dirty="0" err="1" smtClean="0"/>
              <a:t>created</a:t>
            </a:r>
            <a:r>
              <a:rPr lang="fr-FR" sz="1200" dirty="0" smtClean="0"/>
              <a:t> MO</a:t>
            </a:r>
          </a:p>
          <a:p>
            <a:pPr marL="171450" indent="-171450">
              <a:buFontTx/>
              <a:buChar char="-"/>
            </a:pPr>
            <a:endParaRPr lang="fr-FR" sz="1200" dirty="0" smtClean="0"/>
          </a:p>
          <a:p>
            <a:r>
              <a:rPr lang="fr-FR" sz="1200" dirty="0" err="1" smtClean="0"/>
              <a:t>Dashed</a:t>
            </a:r>
            <a:r>
              <a:rPr lang="fr-FR" sz="1200" dirty="0" smtClean="0"/>
              <a:t> </a:t>
            </a:r>
            <a:r>
              <a:rPr lang="fr-FR" sz="1200" dirty="0" err="1" smtClean="0"/>
              <a:t>relationship</a:t>
            </a:r>
            <a:r>
              <a:rPr lang="fr-FR" sz="1200" dirty="0" smtClean="0"/>
              <a:t> (</a:t>
            </a:r>
            <a:r>
              <a:rPr lang="fr-FR" sz="1200" dirty="0" err="1" smtClean="0"/>
              <a:t>function</a:t>
            </a:r>
            <a:r>
              <a:rPr lang="fr-FR" sz="1200" dirty="0" smtClean="0"/>
              <a:t> </a:t>
            </a:r>
            <a:r>
              <a:rPr lang="fr-FR" sz="1200" dirty="0" err="1" smtClean="0"/>
              <a:t>starting</a:t>
            </a:r>
            <a:r>
              <a:rPr lang="fr-FR" sz="1200" dirty="0" smtClean="0"/>
              <a:t> by </a:t>
            </a:r>
            <a:r>
              <a:rPr lang="fr-FR" sz="1200" dirty="0" err="1" smtClean="0"/>
              <a:t>Rs</a:t>
            </a:r>
            <a:r>
              <a:rPr lang="fr-FR" sz="1200" dirty="0" smtClean="0"/>
              <a:t>) </a:t>
            </a:r>
            <a:r>
              <a:rPr lang="fr-FR" sz="1200" dirty="0" err="1" smtClean="0"/>
              <a:t>takes</a:t>
            </a:r>
            <a:r>
              <a:rPr lang="fr-FR" sz="1200" dirty="0" smtClean="0"/>
              <a:t> the </a:t>
            </a:r>
            <a:r>
              <a:rPr lang="fr-FR" sz="1200" dirty="0" err="1" smtClean="0"/>
              <a:t>child</a:t>
            </a:r>
            <a:endParaRPr lang="fr-FR" sz="1200" dirty="0" smtClean="0"/>
          </a:p>
          <a:p>
            <a:r>
              <a:rPr lang="fr-FR" sz="1200" dirty="0" smtClean="0"/>
              <a:t>MO has argument and </a:t>
            </a:r>
            <a:r>
              <a:rPr lang="fr-FR" sz="1200" dirty="0" err="1" smtClean="0"/>
              <a:t>needs</a:t>
            </a:r>
            <a:r>
              <a:rPr lang="fr-FR" sz="1200" dirty="0" smtClean="0"/>
              <a:t> a </a:t>
            </a:r>
            <a:r>
              <a:rPr lang="fr-FR" sz="1200" dirty="0" err="1" smtClean="0"/>
              <a:t>property</a:t>
            </a:r>
            <a:r>
              <a:rPr lang="fr-FR" sz="1200" dirty="0" smtClean="0"/>
              <a:t> </a:t>
            </a:r>
            <a:r>
              <a:rPr lang="fr-FR" sz="1200" dirty="0" err="1" smtClean="0"/>
              <a:t>with</a:t>
            </a:r>
            <a:r>
              <a:rPr lang="fr-FR" sz="1200" dirty="0" smtClean="0"/>
              <a:t> the </a:t>
            </a:r>
            <a:r>
              <a:rPr lang="fr-FR" sz="1200" dirty="0" err="1" smtClean="0"/>
              <a:t>name</a:t>
            </a:r>
            <a:r>
              <a:rPr lang="fr-FR" sz="1200" dirty="0" smtClean="0"/>
              <a:t> of the </a:t>
            </a:r>
          </a:p>
          <a:p>
            <a:r>
              <a:rPr lang="fr-FR" sz="1200" dirty="0" smtClean="0"/>
              <a:t>Parent </a:t>
            </a:r>
            <a:r>
              <a:rPr lang="fr-FR" sz="1200" dirty="0" err="1" smtClean="0"/>
              <a:t>dashed</a:t>
            </a:r>
            <a:r>
              <a:rPr lang="fr-FR" sz="1200" dirty="0" smtClean="0"/>
              <a:t> relation.</a:t>
            </a:r>
          </a:p>
          <a:p>
            <a:r>
              <a:rPr lang="fr-FR" sz="1200" dirty="0" err="1" smtClean="0"/>
              <a:t>We</a:t>
            </a:r>
            <a:r>
              <a:rPr lang="fr-FR" sz="1200" dirty="0" smtClean="0"/>
              <a:t> </a:t>
            </a:r>
            <a:r>
              <a:rPr lang="fr-FR" sz="1200" dirty="0" err="1" smtClean="0"/>
              <a:t>can</a:t>
            </a:r>
            <a:r>
              <a:rPr lang="fr-FR" sz="1200" dirty="0" smtClean="0"/>
              <a:t> </a:t>
            </a:r>
            <a:r>
              <a:rPr lang="fr-FR" sz="1200" dirty="0" err="1" smtClean="0"/>
              <a:t>found</a:t>
            </a:r>
            <a:r>
              <a:rPr lang="fr-FR" sz="1200" dirty="0" smtClean="0"/>
              <a:t> the </a:t>
            </a:r>
            <a:r>
              <a:rPr lang="fr-FR" sz="1200" dirty="0" err="1" smtClean="0"/>
              <a:t>property</a:t>
            </a:r>
            <a:r>
              <a:rPr lang="fr-FR" sz="1200" dirty="0" smtClean="0"/>
              <a:t> value in the </a:t>
            </a:r>
            <a:r>
              <a:rPr lang="fr-FR" sz="1200" dirty="0" err="1" smtClean="0"/>
              <a:t>managed</a:t>
            </a:r>
            <a:r>
              <a:rPr lang="fr-FR" sz="1200" dirty="0" smtClean="0"/>
              <a:t> </a:t>
            </a:r>
            <a:r>
              <a:rPr lang="fr-FR" sz="1200" dirty="0" err="1" smtClean="0"/>
              <a:t>obj</a:t>
            </a:r>
            <a:r>
              <a:rPr lang="fr-FR" sz="1200" dirty="0" smtClean="0"/>
              <a:t> doc for</a:t>
            </a:r>
          </a:p>
          <a:p>
            <a:r>
              <a:rPr lang="fr-FR" sz="1200" dirty="0" smtClean="0"/>
              <a:t>The </a:t>
            </a:r>
            <a:r>
              <a:rPr lang="fr-FR" sz="1200" dirty="0" err="1" smtClean="0"/>
              <a:t>child</a:t>
            </a:r>
            <a:r>
              <a:rPr lang="fr-FR" sz="1200" dirty="0" smtClean="0"/>
              <a:t> </a:t>
            </a:r>
            <a:r>
              <a:rPr lang="fr-FR" sz="1200" dirty="0" err="1" smtClean="0"/>
              <a:t>object</a:t>
            </a:r>
            <a:r>
              <a:rPr lang="fr-FR" sz="1200" dirty="0" smtClean="0"/>
              <a:t> (</a:t>
            </a:r>
            <a:r>
              <a:rPr lang="fr-FR" sz="1200" dirty="0" err="1" smtClean="0"/>
              <a:t>eg</a:t>
            </a:r>
            <a:r>
              <a:rPr lang="fr-FR" sz="1200" dirty="0" smtClean="0"/>
              <a:t> </a:t>
            </a:r>
            <a:r>
              <a:rPr lang="fr-FR" sz="1200" dirty="0" err="1" smtClean="0"/>
              <a:t>t</a:t>
            </a:r>
            <a:r>
              <a:rPr lang="fr-FR" sz="1200" b="1" dirty="0" err="1" smtClean="0">
                <a:solidFill>
                  <a:srgbClr val="FF0000"/>
                </a:solidFill>
              </a:rPr>
              <a:t>nFvBDName</a:t>
            </a:r>
            <a:r>
              <a:rPr lang="fr-FR" sz="1200" b="1" dirty="0" smtClean="0">
                <a:solidFill>
                  <a:srgbClr val="FF0000"/>
                </a:solidFill>
              </a:rPr>
              <a:t> </a:t>
            </a:r>
            <a:r>
              <a:rPr lang="fr-FR" sz="1200" b="0" dirty="0" err="1" smtClean="0">
                <a:solidFill>
                  <a:srgbClr val="FF0000"/>
                </a:solidFill>
              </a:rPr>
              <a:t>is</a:t>
            </a:r>
            <a:r>
              <a:rPr lang="fr-FR" sz="1200" b="0" dirty="0" smtClean="0">
                <a:solidFill>
                  <a:srgbClr val="FF0000"/>
                </a:solidFill>
              </a:rPr>
              <a:t> </a:t>
            </a:r>
            <a:r>
              <a:rPr lang="fr-FR" sz="1200" b="0" dirty="0" err="1" smtClean="0">
                <a:solidFill>
                  <a:srgbClr val="FF0000"/>
                </a:solidFill>
              </a:rPr>
              <a:t>found</a:t>
            </a:r>
            <a:r>
              <a:rPr lang="fr-FR" sz="1200" b="0" dirty="0" smtClean="0">
                <a:solidFill>
                  <a:srgbClr val="FF0000"/>
                </a:solidFill>
              </a:rPr>
              <a:t> in doc for </a:t>
            </a:r>
            <a:r>
              <a:rPr lang="fr-FR" sz="1200" b="0" dirty="0" err="1" smtClean="0">
                <a:solidFill>
                  <a:srgbClr val="FF0000"/>
                </a:solidFill>
              </a:rPr>
              <a:t>AEPg</a:t>
            </a:r>
            <a:r>
              <a:rPr lang="fr-FR" sz="1200" b="0" dirty="0" smtClean="0">
                <a:solidFill>
                  <a:srgbClr val="FF0000"/>
                </a:solidFill>
              </a:rPr>
              <a:t>:</a:t>
            </a:r>
            <a:r>
              <a:rPr lang="fr-FR" sz="1200" b="0" baseline="0" dirty="0" smtClean="0">
                <a:solidFill>
                  <a:srgbClr val="FF0000"/>
                </a:solidFill>
              </a:rPr>
              <a:t> http://mishield-bld.insieme.local/documentation/html/MO-fvAEPg.html#diagram</a:t>
            </a:r>
            <a:endParaRPr lang="fr-FR" sz="1200" b="0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89CCC-63E7-1B4A-9F85-7FB82333456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264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30171" indent="-280835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23340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72677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22013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471349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20685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370021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19357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31AB732C-807F-41FB-87FB-357F23CC92CD}" type="slidenum">
              <a:rPr lang="en-US" altLang="en-US" sz="800" b="0"/>
              <a:pPr/>
              <a:t>38</a:t>
            </a:fld>
            <a:endParaRPr lang="en-US" altLang="en-US" sz="800" b="0"/>
          </a:p>
        </p:txBody>
      </p:sp>
      <p:sp>
        <p:nvSpPr>
          <p:cNvPr id="69635" name="AutoShap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6125"/>
            <a:ext cx="6629400" cy="37290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/>
              <a:t>MO </a:t>
            </a:r>
            <a:r>
              <a:rPr lang="fr-FR" sz="1200" dirty="0" err="1" smtClean="0"/>
              <a:t>creation</a:t>
            </a:r>
            <a:r>
              <a:rPr lang="fr-FR" sz="1200" dirty="0" smtClean="0"/>
              <a:t> </a:t>
            </a:r>
            <a:r>
              <a:rPr lang="fr-FR" sz="1200" dirty="0" err="1" smtClean="0"/>
              <a:t>needs</a:t>
            </a:r>
            <a:r>
              <a:rPr lang="fr-FR" sz="1200" dirty="0" smtClean="0"/>
              <a:t> as argument:</a:t>
            </a:r>
          </a:p>
          <a:p>
            <a:pPr marL="171450" indent="-171450">
              <a:buFontTx/>
              <a:buChar char="-"/>
            </a:pPr>
            <a:r>
              <a:rPr lang="fr-FR" sz="1200" dirty="0" smtClean="0"/>
              <a:t>Parent </a:t>
            </a:r>
            <a:r>
              <a:rPr lang="fr-FR" sz="1200" dirty="0" err="1" smtClean="0"/>
              <a:t>object</a:t>
            </a:r>
            <a:r>
              <a:rPr lang="fr-FR" sz="1200" dirty="0" smtClean="0"/>
              <a:t> and </a:t>
            </a:r>
            <a:r>
              <a:rPr lang="fr-FR" sz="1200" dirty="0" err="1" smtClean="0"/>
              <a:t>name</a:t>
            </a:r>
            <a:r>
              <a:rPr lang="fr-FR" sz="1200" dirty="0" smtClean="0"/>
              <a:t> for the </a:t>
            </a:r>
            <a:r>
              <a:rPr lang="fr-FR" sz="1200" dirty="0" err="1" smtClean="0"/>
              <a:t>newly</a:t>
            </a:r>
            <a:r>
              <a:rPr lang="fr-FR" sz="1200" dirty="0" smtClean="0"/>
              <a:t> </a:t>
            </a:r>
            <a:r>
              <a:rPr lang="fr-FR" sz="1200" dirty="0" err="1" smtClean="0"/>
              <a:t>created</a:t>
            </a:r>
            <a:r>
              <a:rPr lang="fr-FR" sz="1200" dirty="0" smtClean="0"/>
              <a:t> MO</a:t>
            </a:r>
          </a:p>
          <a:p>
            <a:pPr marL="171450" indent="-171450">
              <a:buFontTx/>
              <a:buChar char="-"/>
            </a:pPr>
            <a:endParaRPr lang="fr-FR" sz="1200" dirty="0" smtClean="0"/>
          </a:p>
          <a:p>
            <a:r>
              <a:rPr lang="fr-FR" sz="1200" dirty="0" err="1" smtClean="0"/>
              <a:t>Dashed</a:t>
            </a:r>
            <a:r>
              <a:rPr lang="fr-FR" sz="1200" dirty="0" smtClean="0"/>
              <a:t> </a:t>
            </a:r>
            <a:r>
              <a:rPr lang="fr-FR" sz="1200" dirty="0" err="1" smtClean="0"/>
              <a:t>relationship</a:t>
            </a:r>
            <a:r>
              <a:rPr lang="fr-FR" sz="1200" dirty="0" smtClean="0"/>
              <a:t> (</a:t>
            </a:r>
            <a:r>
              <a:rPr lang="fr-FR" sz="1200" dirty="0" err="1" smtClean="0"/>
              <a:t>function</a:t>
            </a:r>
            <a:r>
              <a:rPr lang="fr-FR" sz="1200" dirty="0" smtClean="0"/>
              <a:t> </a:t>
            </a:r>
            <a:r>
              <a:rPr lang="fr-FR" sz="1200" dirty="0" err="1" smtClean="0"/>
              <a:t>starting</a:t>
            </a:r>
            <a:r>
              <a:rPr lang="fr-FR" sz="1200" dirty="0" smtClean="0"/>
              <a:t> by </a:t>
            </a:r>
            <a:r>
              <a:rPr lang="fr-FR" sz="1200" dirty="0" err="1" smtClean="0"/>
              <a:t>Rs</a:t>
            </a:r>
            <a:r>
              <a:rPr lang="fr-FR" sz="1200" dirty="0" smtClean="0"/>
              <a:t>) </a:t>
            </a:r>
            <a:r>
              <a:rPr lang="fr-FR" sz="1200" dirty="0" err="1" smtClean="0"/>
              <a:t>takes</a:t>
            </a:r>
            <a:r>
              <a:rPr lang="fr-FR" sz="1200" dirty="0" smtClean="0"/>
              <a:t> the </a:t>
            </a:r>
            <a:r>
              <a:rPr lang="fr-FR" sz="1200" dirty="0" err="1" smtClean="0"/>
              <a:t>child</a:t>
            </a:r>
            <a:endParaRPr lang="fr-FR" sz="1200" dirty="0" smtClean="0"/>
          </a:p>
          <a:p>
            <a:r>
              <a:rPr lang="fr-FR" sz="1200" dirty="0" smtClean="0"/>
              <a:t>MO has argument and </a:t>
            </a:r>
            <a:r>
              <a:rPr lang="fr-FR" sz="1200" dirty="0" err="1" smtClean="0"/>
              <a:t>needs</a:t>
            </a:r>
            <a:r>
              <a:rPr lang="fr-FR" sz="1200" dirty="0" smtClean="0"/>
              <a:t> a </a:t>
            </a:r>
            <a:r>
              <a:rPr lang="fr-FR" sz="1200" dirty="0" err="1" smtClean="0"/>
              <a:t>property</a:t>
            </a:r>
            <a:r>
              <a:rPr lang="fr-FR" sz="1200" dirty="0" smtClean="0"/>
              <a:t> </a:t>
            </a:r>
            <a:r>
              <a:rPr lang="fr-FR" sz="1200" dirty="0" err="1" smtClean="0"/>
              <a:t>with</a:t>
            </a:r>
            <a:r>
              <a:rPr lang="fr-FR" sz="1200" dirty="0" smtClean="0"/>
              <a:t> the </a:t>
            </a:r>
            <a:r>
              <a:rPr lang="fr-FR" sz="1200" dirty="0" err="1" smtClean="0"/>
              <a:t>name</a:t>
            </a:r>
            <a:r>
              <a:rPr lang="fr-FR" sz="1200" dirty="0" smtClean="0"/>
              <a:t> of the </a:t>
            </a:r>
          </a:p>
          <a:p>
            <a:r>
              <a:rPr lang="fr-FR" sz="1200" dirty="0" smtClean="0"/>
              <a:t>Parent </a:t>
            </a:r>
            <a:r>
              <a:rPr lang="fr-FR" sz="1200" dirty="0" err="1" smtClean="0"/>
              <a:t>dashed</a:t>
            </a:r>
            <a:r>
              <a:rPr lang="fr-FR" sz="1200" dirty="0" smtClean="0"/>
              <a:t> relation.</a:t>
            </a:r>
          </a:p>
          <a:p>
            <a:r>
              <a:rPr lang="fr-FR" sz="1200" dirty="0" err="1" smtClean="0"/>
              <a:t>We</a:t>
            </a:r>
            <a:r>
              <a:rPr lang="fr-FR" sz="1200" dirty="0" smtClean="0"/>
              <a:t> </a:t>
            </a:r>
            <a:r>
              <a:rPr lang="fr-FR" sz="1200" dirty="0" err="1" smtClean="0"/>
              <a:t>can</a:t>
            </a:r>
            <a:r>
              <a:rPr lang="fr-FR" sz="1200" dirty="0" smtClean="0"/>
              <a:t> </a:t>
            </a:r>
            <a:r>
              <a:rPr lang="fr-FR" sz="1200" dirty="0" err="1" smtClean="0"/>
              <a:t>found</a:t>
            </a:r>
            <a:r>
              <a:rPr lang="fr-FR" sz="1200" dirty="0" smtClean="0"/>
              <a:t> the </a:t>
            </a:r>
            <a:r>
              <a:rPr lang="fr-FR" sz="1200" dirty="0" err="1" smtClean="0"/>
              <a:t>property</a:t>
            </a:r>
            <a:r>
              <a:rPr lang="fr-FR" sz="1200" dirty="0" smtClean="0"/>
              <a:t> value in the </a:t>
            </a:r>
            <a:r>
              <a:rPr lang="fr-FR" sz="1200" dirty="0" err="1" smtClean="0"/>
              <a:t>managed</a:t>
            </a:r>
            <a:r>
              <a:rPr lang="fr-FR" sz="1200" dirty="0" smtClean="0"/>
              <a:t> </a:t>
            </a:r>
            <a:r>
              <a:rPr lang="fr-FR" sz="1200" dirty="0" err="1" smtClean="0"/>
              <a:t>obj</a:t>
            </a:r>
            <a:r>
              <a:rPr lang="fr-FR" sz="1200" dirty="0" smtClean="0"/>
              <a:t> doc for</a:t>
            </a:r>
          </a:p>
          <a:p>
            <a:r>
              <a:rPr lang="fr-FR" sz="1200" dirty="0" smtClean="0"/>
              <a:t>The </a:t>
            </a:r>
            <a:r>
              <a:rPr lang="fr-FR" sz="1200" dirty="0" err="1" smtClean="0"/>
              <a:t>child</a:t>
            </a:r>
            <a:r>
              <a:rPr lang="fr-FR" sz="1200" dirty="0" smtClean="0"/>
              <a:t> </a:t>
            </a:r>
            <a:r>
              <a:rPr lang="fr-FR" sz="1200" dirty="0" err="1" smtClean="0"/>
              <a:t>object</a:t>
            </a:r>
            <a:r>
              <a:rPr lang="fr-FR" sz="1200" dirty="0" smtClean="0"/>
              <a:t> (</a:t>
            </a:r>
            <a:r>
              <a:rPr lang="fr-FR" sz="1200" dirty="0" err="1" smtClean="0"/>
              <a:t>eg</a:t>
            </a:r>
            <a:r>
              <a:rPr lang="fr-FR" sz="1200" dirty="0" smtClean="0"/>
              <a:t> </a:t>
            </a:r>
            <a:r>
              <a:rPr lang="fr-FR" sz="1200" dirty="0" err="1" smtClean="0"/>
              <a:t>t</a:t>
            </a:r>
            <a:r>
              <a:rPr lang="fr-FR" sz="1200" b="1" dirty="0" err="1" smtClean="0">
                <a:solidFill>
                  <a:srgbClr val="FF0000"/>
                </a:solidFill>
              </a:rPr>
              <a:t>nFvBDName</a:t>
            </a:r>
            <a:r>
              <a:rPr lang="fr-FR" sz="1200" b="1" dirty="0" smtClean="0">
                <a:solidFill>
                  <a:srgbClr val="FF0000"/>
                </a:solidFill>
              </a:rPr>
              <a:t> </a:t>
            </a:r>
            <a:r>
              <a:rPr lang="fr-FR" sz="1200" b="0" dirty="0" err="1" smtClean="0">
                <a:solidFill>
                  <a:srgbClr val="FF0000"/>
                </a:solidFill>
              </a:rPr>
              <a:t>is</a:t>
            </a:r>
            <a:r>
              <a:rPr lang="fr-FR" sz="1200" b="0" dirty="0" smtClean="0">
                <a:solidFill>
                  <a:srgbClr val="FF0000"/>
                </a:solidFill>
              </a:rPr>
              <a:t> </a:t>
            </a:r>
            <a:r>
              <a:rPr lang="fr-FR" sz="1200" b="0" dirty="0" err="1" smtClean="0">
                <a:solidFill>
                  <a:srgbClr val="FF0000"/>
                </a:solidFill>
              </a:rPr>
              <a:t>found</a:t>
            </a:r>
            <a:r>
              <a:rPr lang="fr-FR" sz="1200" b="0" dirty="0" smtClean="0">
                <a:solidFill>
                  <a:srgbClr val="FF0000"/>
                </a:solidFill>
              </a:rPr>
              <a:t> in doc for </a:t>
            </a:r>
            <a:r>
              <a:rPr lang="fr-FR" sz="1200" b="0" dirty="0" err="1" smtClean="0">
                <a:solidFill>
                  <a:srgbClr val="FF0000"/>
                </a:solidFill>
              </a:rPr>
              <a:t>AEPg</a:t>
            </a:r>
            <a:r>
              <a:rPr lang="fr-FR" sz="1200" b="0" dirty="0" smtClean="0">
                <a:solidFill>
                  <a:srgbClr val="FF0000"/>
                </a:solidFill>
              </a:rPr>
              <a:t>:</a:t>
            </a:r>
            <a:r>
              <a:rPr lang="fr-FR" sz="1200" b="0" baseline="0" dirty="0" smtClean="0">
                <a:solidFill>
                  <a:srgbClr val="FF0000"/>
                </a:solidFill>
              </a:rPr>
              <a:t> http://mishield-bld.insieme.local/documentation/html/MO-fvAEPg.html#diagram</a:t>
            </a:r>
            <a:endParaRPr lang="fr-FR" sz="1200" b="0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89CCC-63E7-1B4A-9F85-7FB82333456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264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30171" indent="-280835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23340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72677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22013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471349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20685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370021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19357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DA67D3B-083C-40BF-813F-170F572FBE57}" type="slidenum">
              <a:rPr lang="en-US" altLang="en-US" sz="800" b="0"/>
              <a:pPr/>
              <a:t>2</a:t>
            </a:fld>
            <a:endParaRPr lang="en-US" altLang="en-US" sz="800" b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/>
              <a:t>MO </a:t>
            </a:r>
            <a:r>
              <a:rPr lang="fr-FR" sz="1200" dirty="0" err="1" smtClean="0"/>
              <a:t>creation</a:t>
            </a:r>
            <a:r>
              <a:rPr lang="fr-FR" sz="1200" dirty="0" smtClean="0"/>
              <a:t> </a:t>
            </a:r>
            <a:r>
              <a:rPr lang="fr-FR" sz="1200" dirty="0" err="1" smtClean="0"/>
              <a:t>needs</a:t>
            </a:r>
            <a:r>
              <a:rPr lang="fr-FR" sz="1200" dirty="0" smtClean="0"/>
              <a:t> as argument:</a:t>
            </a:r>
          </a:p>
          <a:p>
            <a:pPr marL="171450" indent="-171450">
              <a:buFontTx/>
              <a:buChar char="-"/>
            </a:pPr>
            <a:r>
              <a:rPr lang="fr-FR" sz="1200" dirty="0" smtClean="0"/>
              <a:t>Parent </a:t>
            </a:r>
            <a:r>
              <a:rPr lang="fr-FR" sz="1200" dirty="0" err="1" smtClean="0"/>
              <a:t>object</a:t>
            </a:r>
            <a:r>
              <a:rPr lang="fr-FR" sz="1200" dirty="0" smtClean="0"/>
              <a:t> and </a:t>
            </a:r>
            <a:r>
              <a:rPr lang="fr-FR" sz="1200" dirty="0" err="1" smtClean="0"/>
              <a:t>name</a:t>
            </a:r>
            <a:r>
              <a:rPr lang="fr-FR" sz="1200" dirty="0" smtClean="0"/>
              <a:t> for the </a:t>
            </a:r>
            <a:r>
              <a:rPr lang="fr-FR" sz="1200" dirty="0" err="1" smtClean="0"/>
              <a:t>newly</a:t>
            </a:r>
            <a:r>
              <a:rPr lang="fr-FR" sz="1200" dirty="0" smtClean="0"/>
              <a:t> </a:t>
            </a:r>
            <a:r>
              <a:rPr lang="fr-FR" sz="1200" dirty="0" err="1" smtClean="0"/>
              <a:t>created</a:t>
            </a:r>
            <a:r>
              <a:rPr lang="fr-FR" sz="1200" dirty="0" smtClean="0"/>
              <a:t> MO</a:t>
            </a:r>
          </a:p>
          <a:p>
            <a:pPr marL="171450" indent="-171450">
              <a:buFontTx/>
              <a:buChar char="-"/>
            </a:pPr>
            <a:endParaRPr lang="fr-FR" sz="1200" dirty="0" smtClean="0"/>
          </a:p>
          <a:p>
            <a:r>
              <a:rPr lang="fr-FR" sz="1200" dirty="0" err="1" smtClean="0"/>
              <a:t>Dashed</a:t>
            </a:r>
            <a:r>
              <a:rPr lang="fr-FR" sz="1200" dirty="0" smtClean="0"/>
              <a:t> </a:t>
            </a:r>
            <a:r>
              <a:rPr lang="fr-FR" sz="1200" dirty="0" err="1" smtClean="0"/>
              <a:t>relationship</a:t>
            </a:r>
            <a:r>
              <a:rPr lang="fr-FR" sz="1200" dirty="0" smtClean="0"/>
              <a:t> (</a:t>
            </a:r>
            <a:r>
              <a:rPr lang="fr-FR" sz="1200" dirty="0" err="1" smtClean="0"/>
              <a:t>function</a:t>
            </a:r>
            <a:r>
              <a:rPr lang="fr-FR" sz="1200" dirty="0" smtClean="0"/>
              <a:t> </a:t>
            </a:r>
            <a:r>
              <a:rPr lang="fr-FR" sz="1200" dirty="0" err="1" smtClean="0"/>
              <a:t>starting</a:t>
            </a:r>
            <a:r>
              <a:rPr lang="fr-FR" sz="1200" dirty="0" smtClean="0"/>
              <a:t> by </a:t>
            </a:r>
            <a:r>
              <a:rPr lang="fr-FR" sz="1200" dirty="0" err="1" smtClean="0"/>
              <a:t>Rs</a:t>
            </a:r>
            <a:r>
              <a:rPr lang="fr-FR" sz="1200" dirty="0" smtClean="0"/>
              <a:t>) </a:t>
            </a:r>
            <a:r>
              <a:rPr lang="fr-FR" sz="1200" dirty="0" err="1" smtClean="0"/>
              <a:t>takes</a:t>
            </a:r>
            <a:r>
              <a:rPr lang="fr-FR" sz="1200" dirty="0" smtClean="0"/>
              <a:t> the </a:t>
            </a:r>
            <a:r>
              <a:rPr lang="fr-FR" sz="1200" dirty="0" err="1" smtClean="0"/>
              <a:t>child</a:t>
            </a:r>
            <a:endParaRPr lang="fr-FR" sz="1200" dirty="0" smtClean="0"/>
          </a:p>
          <a:p>
            <a:r>
              <a:rPr lang="fr-FR" sz="1200" dirty="0" smtClean="0"/>
              <a:t>MO has argument and </a:t>
            </a:r>
            <a:r>
              <a:rPr lang="fr-FR" sz="1200" dirty="0" err="1" smtClean="0"/>
              <a:t>needs</a:t>
            </a:r>
            <a:r>
              <a:rPr lang="fr-FR" sz="1200" dirty="0" smtClean="0"/>
              <a:t> a </a:t>
            </a:r>
            <a:r>
              <a:rPr lang="fr-FR" sz="1200" dirty="0" err="1" smtClean="0"/>
              <a:t>property</a:t>
            </a:r>
            <a:r>
              <a:rPr lang="fr-FR" sz="1200" dirty="0" smtClean="0"/>
              <a:t> </a:t>
            </a:r>
            <a:r>
              <a:rPr lang="fr-FR" sz="1200" dirty="0" err="1" smtClean="0"/>
              <a:t>with</a:t>
            </a:r>
            <a:r>
              <a:rPr lang="fr-FR" sz="1200" dirty="0" smtClean="0"/>
              <a:t> the </a:t>
            </a:r>
            <a:r>
              <a:rPr lang="fr-FR" sz="1200" dirty="0" err="1" smtClean="0"/>
              <a:t>name</a:t>
            </a:r>
            <a:r>
              <a:rPr lang="fr-FR" sz="1200" dirty="0" smtClean="0"/>
              <a:t> of the </a:t>
            </a:r>
          </a:p>
          <a:p>
            <a:r>
              <a:rPr lang="fr-FR" sz="1200" dirty="0" smtClean="0"/>
              <a:t>Parent </a:t>
            </a:r>
            <a:r>
              <a:rPr lang="fr-FR" sz="1200" dirty="0" err="1" smtClean="0"/>
              <a:t>dashed</a:t>
            </a:r>
            <a:r>
              <a:rPr lang="fr-FR" sz="1200" dirty="0" smtClean="0"/>
              <a:t> relation.</a:t>
            </a:r>
          </a:p>
          <a:p>
            <a:r>
              <a:rPr lang="fr-FR" sz="1200" dirty="0" err="1" smtClean="0"/>
              <a:t>We</a:t>
            </a:r>
            <a:r>
              <a:rPr lang="fr-FR" sz="1200" dirty="0" smtClean="0"/>
              <a:t> </a:t>
            </a:r>
            <a:r>
              <a:rPr lang="fr-FR" sz="1200" dirty="0" err="1" smtClean="0"/>
              <a:t>can</a:t>
            </a:r>
            <a:r>
              <a:rPr lang="fr-FR" sz="1200" dirty="0" smtClean="0"/>
              <a:t> </a:t>
            </a:r>
            <a:r>
              <a:rPr lang="fr-FR" sz="1200" dirty="0" err="1" smtClean="0"/>
              <a:t>found</a:t>
            </a:r>
            <a:r>
              <a:rPr lang="fr-FR" sz="1200" dirty="0" smtClean="0"/>
              <a:t> the </a:t>
            </a:r>
            <a:r>
              <a:rPr lang="fr-FR" sz="1200" dirty="0" err="1" smtClean="0"/>
              <a:t>property</a:t>
            </a:r>
            <a:r>
              <a:rPr lang="fr-FR" sz="1200" dirty="0" smtClean="0"/>
              <a:t> value in the </a:t>
            </a:r>
            <a:r>
              <a:rPr lang="fr-FR" sz="1200" dirty="0" err="1" smtClean="0"/>
              <a:t>managed</a:t>
            </a:r>
            <a:r>
              <a:rPr lang="fr-FR" sz="1200" dirty="0" smtClean="0"/>
              <a:t> </a:t>
            </a:r>
            <a:r>
              <a:rPr lang="fr-FR" sz="1200" dirty="0" err="1" smtClean="0"/>
              <a:t>obj</a:t>
            </a:r>
            <a:r>
              <a:rPr lang="fr-FR" sz="1200" dirty="0" smtClean="0"/>
              <a:t> doc for</a:t>
            </a:r>
          </a:p>
          <a:p>
            <a:r>
              <a:rPr lang="fr-FR" sz="1200" dirty="0" smtClean="0"/>
              <a:t>The </a:t>
            </a:r>
            <a:r>
              <a:rPr lang="fr-FR" sz="1200" dirty="0" err="1" smtClean="0"/>
              <a:t>child</a:t>
            </a:r>
            <a:r>
              <a:rPr lang="fr-FR" sz="1200" dirty="0" smtClean="0"/>
              <a:t> </a:t>
            </a:r>
            <a:r>
              <a:rPr lang="fr-FR" sz="1200" dirty="0" err="1" smtClean="0"/>
              <a:t>object</a:t>
            </a:r>
            <a:r>
              <a:rPr lang="fr-FR" sz="1200" dirty="0" smtClean="0"/>
              <a:t> (</a:t>
            </a:r>
            <a:r>
              <a:rPr lang="fr-FR" sz="1200" dirty="0" err="1" smtClean="0"/>
              <a:t>eg</a:t>
            </a:r>
            <a:r>
              <a:rPr lang="fr-FR" sz="1200" dirty="0" smtClean="0"/>
              <a:t> </a:t>
            </a:r>
            <a:r>
              <a:rPr lang="fr-FR" sz="1200" dirty="0" err="1" smtClean="0"/>
              <a:t>t</a:t>
            </a:r>
            <a:r>
              <a:rPr lang="fr-FR" sz="1200" b="1" dirty="0" err="1" smtClean="0">
                <a:solidFill>
                  <a:srgbClr val="FF0000"/>
                </a:solidFill>
              </a:rPr>
              <a:t>nFvBDName</a:t>
            </a:r>
            <a:r>
              <a:rPr lang="fr-FR" sz="1200" b="1" dirty="0" smtClean="0">
                <a:solidFill>
                  <a:srgbClr val="FF0000"/>
                </a:solidFill>
              </a:rPr>
              <a:t> </a:t>
            </a:r>
            <a:r>
              <a:rPr lang="fr-FR" sz="1200" b="0" dirty="0" err="1" smtClean="0">
                <a:solidFill>
                  <a:srgbClr val="FF0000"/>
                </a:solidFill>
              </a:rPr>
              <a:t>is</a:t>
            </a:r>
            <a:r>
              <a:rPr lang="fr-FR" sz="1200" b="0" dirty="0" smtClean="0">
                <a:solidFill>
                  <a:srgbClr val="FF0000"/>
                </a:solidFill>
              </a:rPr>
              <a:t> </a:t>
            </a:r>
            <a:r>
              <a:rPr lang="fr-FR" sz="1200" b="0" dirty="0" err="1" smtClean="0">
                <a:solidFill>
                  <a:srgbClr val="FF0000"/>
                </a:solidFill>
              </a:rPr>
              <a:t>found</a:t>
            </a:r>
            <a:r>
              <a:rPr lang="fr-FR" sz="1200" b="0" dirty="0" smtClean="0">
                <a:solidFill>
                  <a:srgbClr val="FF0000"/>
                </a:solidFill>
              </a:rPr>
              <a:t> in doc for </a:t>
            </a:r>
            <a:r>
              <a:rPr lang="fr-FR" sz="1200" b="0" dirty="0" err="1" smtClean="0">
                <a:solidFill>
                  <a:srgbClr val="FF0000"/>
                </a:solidFill>
              </a:rPr>
              <a:t>AEPg</a:t>
            </a:r>
            <a:r>
              <a:rPr lang="fr-FR" sz="1200" b="0" dirty="0" smtClean="0">
                <a:solidFill>
                  <a:srgbClr val="FF0000"/>
                </a:solidFill>
              </a:rPr>
              <a:t>:</a:t>
            </a:r>
            <a:r>
              <a:rPr lang="fr-FR" sz="1200" b="0" baseline="0" dirty="0" smtClean="0">
                <a:solidFill>
                  <a:srgbClr val="FF0000"/>
                </a:solidFill>
              </a:rPr>
              <a:t> http://mishield-bld.insieme.local/documentation/html/MO-fvAEPg.html#diagram</a:t>
            </a:r>
            <a:endParaRPr lang="fr-FR" sz="1200" b="0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89CCC-63E7-1B4A-9F85-7FB82333456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264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89CCC-63E7-1B4A-9F85-7FB82333456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264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89CCC-63E7-1B4A-9F85-7FB82333456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264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989CCC-63E7-1B4A-9F85-7FB82333456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264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ea typeface="ＭＳ Ｐゴシック" pitchFamily="34" charset="-128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30171" indent="-280835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23340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72677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22013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471349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20685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370021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19357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A767A34-0D09-4440-B6DF-33583777112E}" type="slidenum">
              <a:rPr lang="en-US" altLang="en-US" sz="800" b="0"/>
              <a:pPr/>
              <a:t>4</a:t>
            </a:fld>
            <a:endParaRPr lang="en-US" altLang="en-US" sz="800" b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8900" y="746125"/>
            <a:ext cx="6627813" cy="37290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0062" indent="-170062"/>
            <a:r>
              <a:rPr lang="en-US" altLang="en-US" smtClean="0">
                <a:ea typeface="ＭＳ Ｐゴシック" pitchFamily="34" charset="-128"/>
              </a:rPr>
              <a:t>Application profile is a logical collection of Epgs participating to a provide a service. Example: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www.coke.com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r>
              <a:rPr lang="en-US" altLang="ja-JP" smtClean="0">
                <a:ea typeface="ＭＳ Ｐゴシック" pitchFamily="34" charset="-128"/>
              </a:rPr>
              <a:t> could be an application profile which is provided by three EPgs named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App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r>
              <a:rPr lang="en-US" altLang="ja-JP" smtClean="0">
                <a:ea typeface="ＭＳ Ｐゴシック" pitchFamily="34" charset="-128"/>
              </a:rPr>
              <a:t>,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Web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r>
              <a:rPr lang="en-US" altLang="ja-JP" smtClean="0">
                <a:ea typeface="ＭＳ Ｐゴシック" pitchFamily="34" charset="-128"/>
              </a:rPr>
              <a:t> and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DB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r>
              <a:rPr lang="en-US" altLang="ja-JP" smtClean="0">
                <a:ea typeface="ＭＳ Ｐゴシック" pitchFamily="34" charset="-128"/>
              </a:rPr>
              <a:t>.</a:t>
            </a:r>
          </a:p>
          <a:p>
            <a:pPr marL="170062" indent="-170062"/>
            <a:r>
              <a:rPr lang="en-US" altLang="ja-JP" smtClean="0">
                <a:ea typeface="ＭＳ Ｐゴシック" pitchFamily="34" charset="-128"/>
              </a:rPr>
              <a:t>fvBD: Bridge Domain</a:t>
            </a:r>
          </a:p>
          <a:p>
            <a:pPr marL="170062" indent="-170062"/>
            <a:r>
              <a:rPr lang="en-US" altLang="ja-JP" smtClean="0">
                <a:ea typeface="ＭＳ Ｐゴシック" pitchFamily="34" charset="-128"/>
              </a:rPr>
              <a:t>fvCtx: Private Network aka Virtual Routing and Forwarding Instance (VRF)</a:t>
            </a:r>
          </a:p>
          <a:p>
            <a:pPr marL="170062" indent="-170062"/>
            <a:r>
              <a:rPr lang="en-US" altLang="en-US" smtClean="0">
                <a:ea typeface="ＭＳ Ｐゴシック" pitchFamily="34" charset="-128"/>
              </a:rPr>
              <a:t>fvRsBd: Represents the relation to the Bridge Domain associated with the Epg.</a:t>
            </a:r>
          </a:p>
          <a:p>
            <a:pPr marL="170062" indent="-170062"/>
            <a:r>
              <a:rPr lang="en-US" altLang="en-US" smtClean="0">
                <a:ea typeface="ＭＳ Ｐゴシック" pitchFamily="34" charset="-128"/>
              </a:rPr>
              <a:t>fvRsCtx: Represents the relation to the Private Network associated with the Bridge Domain</a:t>
            </a:r>
          </a:p>
          <a:p>
            <a:pPr marL="170062" indent="-170062"/>
            <a:endParaRPr lang="en-US" altLang="en-US" smtClean="0">
              <a:ea typeface="ＭＳ Ｐゴシック" pitchFamily="34" charset="-128"/>
            </a:endParaRPr>
          </a:p>
          <a:p>
            <a:pPr marL="170062" indent="-170062"/>
            <a:endParaRPr lang="en-US" altLang="en-US" smtClean="0">
              <a:ea typeface="ＭＳ Ｐゴシック" pitchFamily="34" charset="-128"/>
            </a:endParaRPr>
          </a:p>
          <a:p>
            <a:pPr marL="170062" indent="-170062"/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30171" indent="-280835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23340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72677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22013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471349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20685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370021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19357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2FE0FFA1-39FF-455C-A4B8-2BF6DE9A4907}" type="slidenum">
              <a:rPr lang="en-US" altLang="en-US" sz="800" b="0"/>
              <a:pPr/>
              <a:t>7</a:t>
            </a:fld>
            <a:endParaRPr lang="en-US" altLang="en-US" sz="800" b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ea typeface="ＭＳ Ｐゴシック" pitchFamily="34" charset="-128"/>
              </a:rPr>
              <a:t>Every </a:t>
            </a:r>
            <a:r>
              <a:rPr lang="en-US" altLang="en-US" dirty="0" err="1" smtClean="0">
                <a:ea typeface="ＭＳ Ｐゴシック" pitchFamily="34" charset="-128"/>
              </a:rPr>
              <a:t>EPg</a:t>
            </a:r>
            <a:r>
              <a:rPr lang="en-US" altLang="en-US" dirty="0" smtClean="0">
                <a:ea typeface="ＭＳ Ｐゴシック" pitchFamily="34" charset="-128"/>
              </a:rPr>
              <a:t> has a corresponding </a:t>
            </a:r>
            <a:r>
              <a:rPr lang="en-US" altLang="en-US" dirty="0" err="1" smtClean="0">
                <a:ea typeface="ＭＳ Ｐゴシック" pitchFamily="34" charset="-128"/>
              </a:rPr>
              <a:t>EpP</a:t>
            </a:r>
            <a:endParaRPr lang="en-US" altLang="en-US" dirty="0" smtClean="0">
              <a:ea typeface="ＭＳ Ｐゴシック" pitchFamily="34" charset="-128"/>
            </a:endParaRPr>
          </a:p>
          <a:p>
            <a:r>
              <a:rPr lang="en-US" altLang="en-US" dirty="0" err="1" smtClean="0">
                <a:ea typeface="ＭＳ Ｐゴシック" pitchFamily="34" charset="-128"/>
              </a:rPr>
              <a:t>EpP</a:t>
            </a:r>
            <a:r>
              <a:rPr lang="en-US" altLang="en-US" dirty="0" smtClean="0">
                <a:ea typeface="ＭＳ Ｐゴシック" pitchFamily="34" charset="-128"/>
              </a:rPr>
              <a:t>: An </a:t>
            </a:r>
            <a:r>
              <a:rPr lang="en-US" altLang="en-US" dirty="0" err="1" smtClean="0">
                <a:ea typeface="ＭＳ Ｐゴシック" pitchFamily="34" charset="-128"/>
              </a:rPr>
              <a:t>EpP</a:t>
            </a:r>
            <a:r>
              <a:rPr lang="en-US" altLang="en-US" dirty="0" smtClean="0">
                <a:ea typeface="ＭＳ Ｐゴシック" pitchFamily="34" charset="-128"/>
              </a:rPr>
              <a:t> is a container of summarized configuration of an </a:t>
            </a:r>
            <a:r>
              <a:rPr lang="en-US" altLang="en-US" dirty="0" err="1" smtClean="0">
                <a:ea typeface="ＭＳ Ｐゴシック" pitchFamily="34" charset="-128"/>
              </a:rPr>
              <a:t>EPg</a:t>
            </a:r>
            <a:r>
              <a:rPr lang="en-US" altLang="en-US" dirty="0" smtClean="0">
                <a:ea typeface="ＭＳ Ｐゴシック" pitchFamily="34" charset="-128"/>
              </a:rPr>
              <a:t> to be deployed on nodes.</a:t>
            </a:r>
          </a:p>
          <a:p>
            <a:r>
              <a:rPr lang="en-US" altLang="en-US" dirty="0" smtClean="0">
                <a:ea typeface="ＭＳ Ｐゴシック" pitchFamily="34" charset="-128"/>
              </a:rPr>
              <a:t>Locale: </a:t>
            </a:r>
            <a:r>
              <a:rPr lang="en-US" altLang="en-US" dirty="0" err="1" smtClean="0">
                <a:ea typeface="ＭＳ Ｐゴシック" pitchFamily="34" charset="-128"/>
              </a:rPr>
              <a:t>EpP</a:t>
            </a:r>
            <a:r>
              <a:rPr lang="en-US" altLang="en-US" dirty="0" smtClean="0">
                <a:ea typeface="ＭＳ Ｐゴシック" pitchFamily="34" charset="-128"/>
              </a:rPr>
              <a:t> contains </a:t>
            </a:r>
            <a:r>
              <a:rPr lang="en-US" altLang="en-US" dirty="0" err="1" smtClean="0">
                <a:ea typeface="ＭＳ Ｐゴシック" pitchFamily="34" charset="-128"/>
              </a:rPr>
              <a:t>fvLocale</a:t>
            </a:r>
            <a:r>
              <a:rPr lang="en-US" altLang="en-US" dirty="0" smtClean="0">
                <a:ea typeface="ＭＳ Ｐゴシック" pitchFamily="34" charset="-128"/>
              </a:rPr>
              <a:t> which represents a node i.e. leaf or spine.  </a:t>
            </a:r>
            <a:r>
              <a:rPr lang="en-US" altLang="en-US" dirty="0" err="1" smtClean="0">
                <a:ea typeface="ＭＳ Ｐゴシック" pitchFamily="34" charset="-128"/>
              </a:rPr>
              <a:t>fvLocale</a:t>
            </a:r>
            <a:r>
              <a:rPr lang="en-US" altLang="en-US" dirty="0" smtClean="0">
                <a:ea typeface="ＭＳ Ｐゴシック" pitchFamily="34" charset="-128"/>
              </a:rPr>
              <a:t> is a container of summarized configuration to be deployed on a node. – here two </a:t>
            </a:r>
            <a:r>
              <a:rPr lang="en-US" altLang="en-US" dirty="0" err="1" smtClean="0">
                <a:ea typeface="ＭＳ Ｐゴシック" pitchFamily="34" charset="-128"/>
              </a:rPr>
              <a:t>fvLocale</a:t>
            </a:r>
            <a:r>
              <a:rPr lang="en-US" altLang="en-US" dirty="0" smtClean="0">
                <a:ea typeface="ＭＳ Ｐゴシック" pitchFamily="34" charset="-128"/>
              </a:rPr>
              <a:t> will be created (one per node).</a:t>
            </a:r>
          </a:p>
          <a:p>
            <a:r>
              <a:rPr lang="en-US" altLang="en-US" dirty="0" err="1" smtClean="0">
                <a:ea typeface="ＭＳ Ｐゴシック" pitchFamily="34" charset="-128"/>
              </a:rPr>
              <a:t>fvStPathAtt</a:t>
            </a:r>
            <a:r>
              <a:rPr lang="en-US" altLang="en-US" dirty="0" smtClean="0">
                <a:ea typeface="ＭＳ Ｐゴシック" pitchFamily="34" charset="-128"/>
              </a:rPr>
              <a:t>: Static Path Attachment on which the </a:t>
            </a:r>
            <a:r>
              <a:rPr lang="en-US" altLang="en-US" dirty="0" err="1" smtClean="0">
                <a:ea typeface="ＭＳ Ｐゴシック" pitchFamily="34" charset="-128"/>
              </a:rPr>
              <a:t>EpP</a:t>
            </a:r>
            <a:r>
              <a:rPr lang="en-US" altLang="en-US" dirty="0" smtClean="0">
                <a:ea typeface="ＭＳ Ｐゴシック" pitchFamily="34" charset="-128"/>
              </a:rPr>
              <a:t> has to be deployed. It could be a port/port-channel or vpc. </a:t>
            </a:r>
          </a:p>
          <a:p>
            <a:r>
              <a:rPr lang="en-US" altLang="en-US" dirty="0" err="1" smtClean="0">
                <a:ea typeface="ＭＳ Ｐゴシック" pitchFamily="34" charset="-128"/>
              </a:rPr>
              <a:t>fvDyPathAtt</a:t>
            </a:r>
            <a:r>
              <a:rPr lang="en-US" altLang="en-US" dirty="0" smtClean="0">
                <a:ea typeface="ＭＳ Ｐゴシック" pitchFamily="34" charset="-128"/>
              </a:rPr>
              <a:t>: Dynamic Path Attachment on which </a:t>
            </a:r>
            <a:r>
              <a:rPr lang="en-US" altLang="en-US" dirty="0" err="1" smtClean="0">
                <a:ea typeface="ＭＳ Ｐゴシック" pitchFamily="34" charset="-128"/>
              </a:rPr>
              <a:t>EpP</a:t>
            </a:r>
            <a:r>
              <a:rPr lang="en-US" altLang="en-US" dirty="0" smtClean="0">
                <a:ea typeface="ＭＳ Ｐゴシック" pitchFamily="34" charset="-128"/>
              </a:rPr>
              <a:t> has to be deployed. It could be a port/port-channel or vpc. Its called Dynamic because its created based on the triggers coming dynamically from VM controller.</a:t>
            </a:r>
          </a:p>
          <a:p>
            <a:r>
              <a:rPr lang="en-US" altLang="en-US" dirty="0" err="1" smtClean="0">
                <a:ea typeface="ＭＳ Ｐゴシック" pitchFamily="34" charset="-128"/>
              </a:rPr>
              <a:t>fvIfConn</a:t>
            </a:r>
            <a:r>
              <a:rPr lang="en-US" altLang="en-US" dirty="0" smtClean="0">
                <a:ea typeface="ＭＳ Ｐゴシック" pitchFamily="34" charset="-128"/>
              </a:rPr>
              <a:t>: Interface connectivity parameters. It represents the </a:t>
            </a:r>
            <a:r>
              <a:rPr lang="en-US" altLang="en-US" dirty="0" err="1" smtClean="0">
                <a:ea typeface="ＭＳ Ｐゴシック" pitchFamily="34" charset="-128"/>
              </a:rPr>
              <a:t>emcap</a:t>
            </a:r>
            <a:r>
              <a:rPr lang="en-US" altLang="en-US" dirty="0" smtClean="0">
                <a:ea typeface="ＭＳ Ｐゴシック" pitchFamily="34" charset="-128"/>
              </a:rPr>
              <a:t>, ip, mtu etc. information to be deployed on the path.</a:t>
            </a:r>
          </a:p>
          <a:p>
            <a:endParaRPr lang="en-US" altLang="en-US" dirty="0" smtClean="0">
              <a:ea typeface="ＭＳ Ｐゴシック" pitchFamily="34" charset="-128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30171" indent="-280835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23340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72677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22013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471349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20685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370021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19357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81F61431-7B4F-414B-88BA-8D39DE4A24AC}" type="slidenum">
              <a:rPr lang="en-US" altLang="en-US" sz="800" b="0"/>
              <a:pPr/>
              <a:t>8</a:t>
            </a:fld>
            <a:endParaRPr lang="en-US" altLang="en-US" sz="800" b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30171" indent="-280835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23340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72677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22013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471349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20685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370021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19357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CF380643-F735-4B83-8637-9716EE726F09}" type="slidenum">
              <a:rPr lang="en-US" altLang="en-US" sz="800" b="0"/>
              <a:pPr/>
              <a:t>9</a:t>
            </a:fld>
            <a:endParaRPr lang="en-US" altLang="en-US" sz="800" b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l3Ctx (a.k.a VRF )is the concrete representation of fvCtx. Segment Id of an l3Ctx is taken from fvCtxDef.</a:t>
            </a:r>
          </a:p>
          <a:p>
            <a:r>
              <a:rPr lang="en-US" altLang="en-US" smtClean="0">
                <a:ea typeface="ＭＳ Ｐゴシック" pitchFamily="34" charset="-128"/>
              </a:rPr>
              <a:t>l2BD is the concrete representation of l2BD. Segment Id of an l2BD is taken from fvBDDef.</a:t>
            </a:r>
          </a:p>
          <a:p>
            <a:r>
              <a:rPr lang="en-US" altLang="en-US" smtClean="0">
                <a:ea typeface="ＭＳ Ｐゴシック" pitchFamily="34" charset="-128"/>
              </a:rPr>
              <a:t>vlanCktEp/vxlanCktEp are the encapsulations on wire. Instantiation of this object creates a VLAN on switch . For instance, these encaps are taken from fvIfConn. </a:t>
            </a:r>
          </a:p>
          <a:p>
            <a:r>
              <a:rPr lang="en-US" altLang="en-US" smtClean="0">
                <a:ea typeface="ＭＳ Ｐゴシック" pitchFamily="34" charset="-128"/>
              </a:rPr>
              <a:t>l2RsPathDomAtt: </a:t>
            </a:r>
          </a:p>
          <a:p>
            <a:pPr lvl="1"/>
            <a:r>
              <a:rPr lang="en-US" altLang="en-US" smtClean="0">
                <a:ea typeface="ＭＳ Ｐゴシック" pitchFamily="34" charset="-128"/>
              </a:rPr>
              <a:t>Ports/PortChannels are considered as </a:t>
            </a:r>
            <a:r>
              <a:rPr lang="en-US" altLang="en-US" i="1" smtClean="0">
                <a:ea typeface="ＭＳ Ｐゴシック" pitchFamily="34" charset="-128"/>
              </a:rPr>
              <a:t>paths</a:t>
            </a:r>
            <a:r>
              <a:rPr lang="en-US" altLang="en-US" smtClean="0">
                <a:ea typeface="ＭＳ Ｐゴシック" pitchFamily="34" charset="-128"/>
              </a:rPr>
              <a:t> in APIC. </a:t>
            </a:r>
          </a:p>
          <a:p>
            <a:pPr lvl="1"/>
            <a:r>
              <a:rPr lang="en-US" altLang="en-US" smtClean="0">
                <a:ea typeface="ＭＳ Ｐゴシック" pitchFamily="34" charset="-128"/>
              </a:rPr>
              <a:t>VLAN/VXLAN/BD are considered as </a:t>
            </a:r>
            <a:r>
              <a:rPr lang="en-US" altLang="en-US" i="1" smtClean="0">
                <a:ea typeface="ＭＳ Ｐゴシック" pitchFamily="34" charset="-128"/>
              </a:rPr>
              <a:t>Domains.</a:t>
            </a:r>
          </a:p>
          <a:p>
            <a:pPr lvl="1"/>
            <a:r>
              <a:rPr lang="en-US" altLang="en-US" smtClean="0">
                <a:ea typeface="ＭＳ Ｐゴシック" pitchFamily="34" charset="-128"/>
              </a:rPr>
              <a:t>l2RsPathDomAtt is used for enabling a domain on a path. For instance, enabling vlan-17 on port 1/17.</a:t>
            </a: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30171" indent="-280835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23340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72677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22013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471349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20685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370021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19357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2BDDEFDB-CE3C-4E5B-8D8C-2764DBFB955A}" type="slidenum">
              <a:rPr lang="en-US" altLang="en-US" sz="800" b="0"/>
              <a:pPr/>
              <a:t>10</a:t>
            </a:fld>
            <a:endParaRPr lang="en-US" altLang="en-US" sz="800" b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30171" indent="-280835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23340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72677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22013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471349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20685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370021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19357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F4E6C95E-5782-44B5-89B3-58973448CEF9}" type="slidenum">
              <a:rPr lang="en-US" altLang="en-US" sz="800" b="0"/>
              <a:pPr/>
              <a:t>16</a:t>
            </a:fld>
            <a:endParaRPr lang="en-US" altLang="en-US" sz="800" b="0"/>
          </a:p>
        </p:txBody>
      </p:sp>
      <p:sp>
        <p:nvSpPr>
          <p:cNvPr id="67587" name="AutoShap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8900" y="746125"/>
            <a:ext cx="6629400" cy="37290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88900" y="746125"/>
            <a:ext cx="6629400" cy="372903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30171" indent="-280835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23340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72677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22013" indent="-224668" defTabSz="886191"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471349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20685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370021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19357" indent="-224668" defTabSz="88619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18F0E823-BE2F-4255-9D07-C180CF7467EB}" type="slidenum">
              <a:rPr lang="en-US" altLang="en-US" sz="800" b="0"/>
              <a:pPr/>
              <a:t>17</a:t>
            </a:fld>
            <a:endParaRPr lang="en-US" altLang="en-US" sz="800" b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846" y="41394"/>
            <a:ext cx="8413138" cy="76543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846" y="1085067"/>
            <a:ext cx="8403738" cy="3715533"/>
          </a:xfrm>
        </p:spPr>
        <p:txBody>
          <a:bodyPr lIns="91440" tIns="45720" rIns="91440" bIns="45720"/>
          <a:lstStyle>
            <a:lvl1pPr>
              <a:spcBef>
                <a:spcPts val="600"/>
              </a:spcBef>
              <a:buClr>
                <a:srgbClr val="168ACB"/>
              </a:buClr>
              <a:defRPr>
                <a:solidFill>
                  <a:srgbClr val="000000"/>
                </a:solidFill>
              </a:defRPr>
            </a:lvl1pPr>
            <a:lvl2pPr>
              <a:spcBef>
                <a:spcPts val="400"/>
              </a:spcBef>
              <a:defRPr>
                <a:solidFill>
                  <a:srgbClr val="000000"/>
                </a:solidFill>
              </a:defRPr>
            </a:lvl2pPr>
            <a:lvl3pPr>
              <a:lnSpc>
                <a:spcPct val="90000"/>
              </a:lnSpc>
              <a:spcBef>
                <a:spcPts val="200"/>
              </a:spcBef>
              <a:defRPr>
                <a:solidFill>
                  <a:srgbClr val="000000"/>
                </a:solidFill>
              </a:defRPr>
            </a:lvl3pPr>
            <a:lvl4pPr>
              <a:lnSpc>
                <a:spcPct val="90000"/>
              </a:lnSpc>
              <a:spcBef>
                <a:spcPts val="200"/>
              </a:spcBef>
              <a:defRPr>
                <a:solidFill>
                  <a:srgbClr val="000000"/>
                </a:solidFill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26866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7915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1"/>
            <a:ext cx="9144000" cy="82867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solidFill>
                <a:srgbClr val="FFFFFF"/>
              </a:solidFill>
              <a:sym typeface="Arial" pitchFamily="-107" charset="0"/>
            </a:endParaRP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83496" y="4954262"/>
            <a:ext cx="366853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pPr defTabSz="514350" fontAlgn="auto">
              <a:spcBef>
                <a:spcPts val="0"/>
              </a:spcBef>
              <a:spcAft>
                <a:spcPts val="0"/>
              </a:spcAft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51435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52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Kirk Mossing\Desktop\CURRENT JOBS\Cisco Live\Template\star full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9150350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986023" y="1190756"/>
            <a:ext cx="7174661" cy="1354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1440" tIns="45720" rIns="91440" bIns="4572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>
                <a:sym typeface="Arial" pitchFamily="-107" charset="0"/>
              </a:rPr>
              <a:t>Click To Edit Presentation Name</a:t>
            </a:r>
            <a:endParaRPr lang="en-US" dirty="0">
              <a:sym typeface="Arial" pitchFamily="-107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991565" y="2578892"/>
            <a:ext cx="7173311" cy="6072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1440" tIns="45720" rIns="91440" bIns="45720"/>
          <a:lstStyle>
            <a:lvl1pPr marL="1786" indent="0">
              <a:buFontTx/>
              <a:buNone/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>
                <a:sym typeface="Arial" pitchFamily="-107" charset="0"/>
              </a:rPr>
              <a:t>Click to edit </a:t>
            </a:r>
            <a:r>
              <a:rPr lang="en-US" dirty="0" smtClean="0">
                <a:sym typeface="Arial" pitchFamily="-107" charset="0"/>
              </a:rPr>
              <a:t>Session ID</a:t>
            </a:r>
            <a:endParaRPr lang="en-US" dirty="0">
              <a:sym typeface="Arial" pitchFamily="-107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89405" y="3295650"/>
            <a:ext cx="6069012" cy="1055688"/>
          </a:xfrm>
        </p:spPr>
        <p:txBody>
          <a:bodyPr lIns="91440" tIns="45720" rIns="91440" bIns="45720"/>
          <a:lstStyle>
            <a:lvl1pPr marL="1785" indent="0">
              <a:buNone/>
              <a:defRPr sz="2000" baseline="0">
                <a:solidFill>
                  <a:schemeClr val="accent1"/>
                </a:solidFill>
              </a:defRPr>
            </a:lvl1pPr>
            <a:lvl2pPr marL="192881" indent="0">
              <a:buNone/>
              <a:defRPr/>
            </a:lvl2pPr>
            <a:lvl3pPr marL="386655" indent="0">
              <a:buNone/>
              <a:defRPr/>
            </a:lvl3pPr>
            <a:lvl4pPr marL="546497" indent="0">
              <a:buNone/>
              <a:defRPr/>
            </a:lvl4pPr>
            <a:lvl5pPr marL="706338" indent="0">
              <a:buNone/>
              <a:defRPr/>
            </a:lvl5pPr>
          </a:lstStyle>
          <a:p>
            <a:pPr lvl="0"/>
            <a:r>
              <a:rPr lang="en-US" dirty="0" smtClean="0"/>
              <a:t>Click to edit Presenter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459520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13-Blue-DIG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329" y="185579"/>
            <a:ext cx="1043920" cy="34952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84290" y="3956770"/>
            <a:ext cx="8281511" cy="557213"/>
          </a:xfrm>
        </p:spPr>
        <p:txBody>
          <a:bodyPr/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6401"/>
            <a:ext cx="9144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6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irk Mossing\Desktop\CURRENT JOBS\Cisco Live\Template\star full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3001616"/>
            <a:ext cx="9150350" cy="214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0" y="2034392"/>
            <a:ext cx="9144000" cy="1014149"/>
          </a:xfrm>
          <a:prstGeom prst="rect">
            <a:avLst/>
          </a:prstGeom>
          <a:solidFill>
            <a:srgbClr val="0C65B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35" tIns="25718" rIns="51435" bIns="25718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sym typeface="Arial" pitchFamily="-107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512795" y="2034392"/>
            <a:ext cx="7253007" cy="1014149"/>
          </a:xfrm>
        </p:spPr>
        <p:txBody>
          <a:bodyPr anchor="ctr" anchorCtr="0"/>
          <a:lstStyle>
            <a:lvl1pPr>
              <a:defRPr sz="2800" b="0">
                <a:solidFill>
                  <a:srgbClr val="EEECE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Oval 4"/>
          <p:cNvSpPr/>
          <p:nvPr userDrawn="1"/>
        </p:nvSpPr>
        <p:spPr bwMode="auto">
          <a:xfrm>
            <a:off x="630331" y="2188481"/>
            <a:ext cx="705971" cy="705971"/>
          </a:xfrm>
          <a:prstGeom prst="ellipse">
            <a:avLst/>
          </a:prstGeom>
          <a:noFill/>
          <a:ln w="101600" cap="flat" cmpd="sng" algn="ctr">
            <a:solidFill>
              <a:srgbClr val="FFFFFF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35" tIns="25718" rIns="51435" bIns="25718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sym typeface="Arial" pitchFamily="-107" charset="0"/>
            </a:endParaRPr>
          </a:p>
        </p:txBody>
      </p:sp>
      <p:sp>
        <p:nvSpPr>
          <p:cNvPr id="6" name="Isosceles Triangle 5"/>
          <p:cNvSpPr/>
          <p:nvPr userDrawn="1"/>
        </p:nvSpPr>
        <p:spPr bwMode="auto">
          <a:xfrm rot="5400000">
            <a:off x="829199" y="2366150"/>
            <a:ext cx="406733" cy="350632"/>
          </a:xfrm>
          <a:prstGeom prst="triangle">
            <a:avLst/>
          </a:prstGeom>
          <a:solidFill>
            <a:schemeClr val="bg1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35" tIns="25718" rIns="51435" bIns="25718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sym typeface="Arial" pitchFamily="-107" charset="0"/>
            </a:endParaRPr>
          </a:p>
        </p:txBody>
      </p:sp>
      <p:pic>
        <p:nvPicPr>
          <p:cNvPr id="9" name="Picture 8" descr="CL13-Blue-DIGI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329" y="185579"/>
            <a:ext cx="1043920" cy="3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6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irk Mossing\Desktop\CURRENT JOBS\Cisco Live\Template\star full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3001616"/>
            <a:ext cx="9150350" cy="214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0" y="2034392"/>
            <a:ext cx="9144000" cy="1014149"/>
          </a:xfrm>
          <a:prstGeom prst="rect">
            <a:avLst/>
          </a:prstGeom>
          <a:solidFill>
            <a:srgbClr val="0C65B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35" tIns="25718" rIns="51435" bIns="25718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sym typeface="Arial" pitchFamily="-107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1512795" y="2034392"/>
            <a:ext cx="7253007" cy="101414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2800" b="0" dirty="0">
                <a:solidFill>
                  <a:srgbClr val="EEECE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610999" y="2180525"/>
            <a:ext cx="733224" cy="733224"/>
          </a:xfrm>
          <a:prstGeom prst="rect">
            <a:avLst/>
          </a:prstGeom>
          <a:noFill/>
          <a:ln w="101600" cap="flat" cmpd="sng" algn="ctr">
            <a:solidFill>
              <a:srgbClr val="FFFFFF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35" tIns="25718" rIns="51435" bIns="25718" numCol="1" rtlCol="0" anchor="t" anchorCtr="0" compatLnSpc="1">
            <a:prstTxWarp prst="textNoShape">
              <a:avLst/>
            </a:prstTxWarp>
          </a:bodyPr>
          <a:lstStyle/>
          <a:p>
            <a:pPr defTabSz="51435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sym typeface="Arial" pitchFamily="-107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761242" y="2330768"/>
            <a:ext cx="432738" cy="432738"/>
          </a:xfrm>
          <a:prstGeom prst="rect">
            <a:avLst/>
          </a:prstGeom>
          <a:noFill/>
          <a:ln w="174625" cap="flat" cmpd="sng" algn="ctr">
            <a:solidFill>
              <a:srgbClr val="FFFFFF">
                <a:alpha val="3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1435" tIns="25718" rIns="51435" bIns="25718" numCol="1" rtlCol="0" anchor="t" anchorCtr="0" compatLnSpc="1">
            <a:prstTxWarp prst="textNoShape">
              <a:avLst/>
            </a:prstTxWarp>
          </a:bodyPr>
          <a:lstStyle/>
          <a:p>
            <a:pPr defTabSz="51435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sym typeface="Arial" pitchFamily="-107" charset="0"/>
            </a:endParaRPr>
          </a:p>
        </p:txBody>
      </p:sp>
      <p:pic>
        <p:nvPicPr>
          <p:cNvPr id="9" name="Picture 8" descr="CL13-Blue-DIGI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329" y="185579"/>
            <a:ext cx="1043920" cy="3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04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Kirk Mossing\Desktop\CURRENT JOBS\Cisco Live\Template\star full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3816350"/>
            <a:ext cx="9150350" cy="132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53821" y="1522476"/>
            <a:ext cx="7473506" cy="156362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3038" indent="-131763">
              <a:buClr>
                <a:schemeClr val="accent1"/>
              </a:buClr>
              <a:buFont typeface="Arial" pitchFamily="34" charset="0"/>
              <a:buChar char="‟"/>
              <a:defRPr kumimoji="0" lang="en-US" sz="2300" b="0" i="0" u="none" strike="noStrike" kern="0" cap="none" spc="0" normalizeH="0" baseline="0" smtClean="0">
                <a:ln>
                  <a:noFill/>
                </a:ln>
                <a:solidFill>
                  <a:srgbClr val="0065BD"/>
                </a:solidFill>
                <a:effectLst/>
                <a:uLnTx/>
                <a:uFillTx/>
                <a:latin typeface="Arial"/>
                <a:ea typeface="Apple LiGothic Medium"/>
                <a:cs typeface="Apple LiGothic Medium"/>
              </a:defRPr>
            </a:lvl1pPr>
            <a:lvl2pPr>
              <a:defRPr lang="en-US" sz="2700" b="1" kern="1200" smtClean="0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</a:defRPr>
            </a:lvl2pPr>
            <a:lvl3pPr>
              <a:defRPr lang="en-US" sz="2700" b="1" kern="1200" smtClean="0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</a:defRPr>
            </a:lvl3pPr>
            <a:lvl4pPr>
              <a:defRPr lang="en-US" sz="2700" b="1" kern="1200" smtClean="0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</a:defRPr>
            </a:lvl4pPr>
            <a:lvl5pPr>
              <a:defRPr lang="en-US" sz="2700" b="1" kern="1200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</a:defRPr>
            </a:lvl5pPr>
          </a:lstStyle>
          <a:p>
            <a:pPr marL="156270" marR="0" lvl="0" indent="-114300" defTabSz="514350" eaLnBrk="1" latinLnBrk="0" hangingPunct="1"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76261" y="3086100"/>
            <a:ext cx="4857402" cy="540068"/>
          </a:xfr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/>
          <a:lstStyle>
            <a:lvl1pPr marL="285750" indent="-285750" algn="r">
              <a:spcBef>
                <a:spcPts val="600"/>
              </a:spcBef>
              <a:buClr>
                <a:schemeClr val="bg1"/>
              </a:buClr>
              <a:buFont typeface="Arial" pitchFamily="34" charset="0"/>
              <a:buChar char="•"/>
              <a:defRPr kumimoji="0" lang="en-US" sz="1600" b="0" i="0" u="none" strike="noStrike" kern="0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defRPr>
            </a:lvl1pPr>
            <a:lvl2pPr>
              <a:defRPr lang="en-US" sz="1800" kern="1200" smtClean="0">
                <a:solidFill>
                  <a:srgbClr val="FFFFFF"/>
                </a:solidFill>
                <a:latin typeface="Arial" pitchFamily="34" charset="0"/>
                <a:ea typeface="Apple LiGothic Medium" pitchFamily="2" charset="-120"/>
              </a:defRPr>
            </a:lvl2pPr>
            <a:lvl3pPr>
              <a:defRPr lang="en-US" sz="1800" kern="1200" smtClean="0">
                <a:solidFill>
                  <a:srgbClr val="FFFFFF"/>
                </a:solidFill>
                <a:latin typeface="Arial" pitchFamily="34" charset="0"/>
                <a:ea typeface="Apple LiGothic Medium" pitchFamily="2" charset="-120"/>
              </a:defRPr>
            </a:lvl3pPr>
            <a:lvl4pPr>
              <a:defRPr lang="en-US" sz="1800" kern="1200" smtClean="0">
                <a:solidFill>
                  <a:srgbClr val="FFFFFF"/>
                </a:solidFill>
                <a:latin typeface="Arial" pitchFamily="34" charset="0"/>
                <a:ea typeface="Apple LiGothic Medium" pitchFamily="2" charset="-120"/>
              </a:defRPr>
            </a:lvl4pPr>
            <a:lvl5pPr>
              <a:defRPr lang="en-US" sz="1800" kern="1200">
                <a:solidFill>
                  <a:srgbClr val="FFFFFF"/>
                </a:solidFill>
                <a:latin typeface="Arial" pitchFamily="34" charset="0"/>
                <a:ea typeface="Apple LiGothic Medium" pitchFamily="2" charset="-120"/>
              </a:defRPr>
            </a:lvl5pPr>
          </a:lstStyle>
          <a:p>
            <a:pPr marL="0" marR="0" lvl="0" indent="0" algn="r" defTabSz="514350" eaLnBrk="1" fontAlgn="auto" latinLnBrk="0" hangingPunct="1">
              <a:lnSpc>
                <a:spcPct val="90000"/>
              </a:lnSpc>
              <a:spcBef>
                <a:spcPts val="169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61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783496" y="4954262"/>
            <a:ext cx="360503" cy="189238"/>
          </a:xfrm>
          <a:prstGeom prst="rect">
            <a:avLst/>
          </a:prstGeom>
        </p:spPr>
        <p:txBody>
          <a:bodyPr/>
          <a:lstStyle/>
          <a:p>
            <a:pPr defTabSz="514350" fontAlgn="auto">
              <a:spcBef>
                <a:spcPts val="0"/>
              </a:spcBef>
              <a:spcAft>
                <a:spcPts val="0"/>
              </a:spcAft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51435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pic>
        <p:nvPicPr>
          <p:cNvPr id="5" name="Picture 4"/>
          <p:cNvPicPr>
            <a:picLocks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9280" y="924734"/>
            <a:ext cx="4274720" cy="2406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4869278" y="3429000"/>
            <a:ext cx="41818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Maximize your Cisco Live experience with your free Cisco Live 365 account. Download session PDFs, view sessions on-demand and participate in live activities throughout the year. Click the Enter Cisco Live 365 button in your Cisco Live portal to log in.</a:t>
            </a:r>
            <a:endParaRPr lang="en-US" sz="1100" dirty="0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32626" y="360368"/>
            <a:ext cx="6812762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251" indent="-6251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600" b="1" dirty="0">
                <a:solidFill>
                  <a:srgbClr val="FFFFFF"/>
                </a:solidFill>
                <a:ea typeface="+mj-ea"/>
                <a:cs typeface="+mj-cs"/>
                <a:sym typeface="Arial" pitchFamily="34" charset="0"/>
              </a:rPr>
              <a:t>Complete Your Online Session Evaluation</a:t>
            </a:r>
          </a:p>
        </p:txBody>
      </p:sp>
      <p:sp>
        <p:nvSpPr>
          <p:cNvPr id="9" name="Content Placeholder 8"/>
          <p:cNvSpPr txBox="1">
            <a:spLocks/>
          </p:cNvSpPr>
          <p:nvPr userDrawn="1"/>
        </p:nvSpPr>
        <p:spPr bwMode="auto">
          <a:xfrm>
            <a:off x="403831" y="1085067"/>
            <a:ext cx="4389249" cy="3715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7523" indent="-185738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168ACB"/>
              </a:buClr>
              <a:buSzPct val="100000"/>
              <a:buFont typeface="Wingdings" charset="2"/>
              <a:buChar char="§"/>
              <a:defRPr sz="1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/>
              <a:buChar char="–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Wingdings" charset="2"/>
              <a:buChar char="§"/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itchFamily="34" charset="0"/>
              <a:buChar char="–"/>
              <a:defRPr sz="1100"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0" fontAlgn="base" hangingPunct="0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Give us your feedback and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you could win fabulous prizes.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Winners announced daily.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Receive 20 Cisco Daily Challenge points for each session evaluation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you complete.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Complete your session evaluation online now</a:t>
            </a:r>
            <a:r>
              <a:rPr lang="en-US" baseline="0" dirty="0" smtClean="0">
                <a:solidFill>
                  <a:srgbClr val="000000"/>
                </a:solidFill>
              </a:rPr>
              <a:t> through either the mobile app or internet kiosk stations.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493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Kirk Mossing\Desktop\CURRENT JOBS\Cisco Live\Template\star full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035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L13-Theme-1line-Whit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783" y="1134105"/>
            <a:ext cx="6194791" cy="857740"/>
          </a:xfrm>
          <a:prstGeom prst="rect">
            <a:avLst/>
          </a:prstGeom>
        </p:spPr>
      </p:pic>
      <p:pic>
        <p:nvPicPr>
          <p:cNvPr id="5" name="Picture 4" descr="CISCO-White-DIG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794" y="4477774"/>
            <a:ext cx="721994" cy="38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230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ISCO-Blue-PMS [Converted].pdf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77" b="28877"/>
          <a:stretch/>
        </p:blipFill>
        <p:spPr>
          <a:xfrm>
            <a:off x="1483133" y="1266825"/>
            <a:ext cx="6177736" cy="260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57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820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324161"/>
            <a:ext cx="8588861" cy="62865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64267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324161"/>
            <a:ext cx="8580923" cy="62865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008126"/>
            <a:ext cx="8570912" cy="3723894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038509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1824039" y="-2677716"/>
            <a:ext cx="1728787" cy="105108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+mj-l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" y="-478632"/>
            <a:ext cx="1730375" cy="61114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+mj-lt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>
            <a:off x="1014414" y="3186112"/>
            <a:ext cx="1728787" cy="61114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 dirty="0">
              <a:latin typeface="+mj-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84951" y="-2184798"/>
            <a:ext cx="1730375" cy="61114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05775" y="4274344"/>
            <a:ext cx="1728788" cy="61114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+mj-lt"/>
            </a:endParaRPr>
          </a:p>
        </p:txBody>
      </p:sp>
      <p:sp>
        <p:nvSpPr>
          <p:cNvPr id="10" name="Rounded Rectangle 9"/>
          <p:cNvSpPr/>
          <p:nvPr/>
        </p:nvSpPr>
        <p:spPr>
          <a:xfrm rot="10800000">
            <a:off x="3035301" y="1137047"/>
            <a:ext cx="1730375" cy="61114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+mj-lt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736563" y="4894425"/>
            <a:ext cx="839113" cy="17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>
            <a:lvl1pPr defTabSz="814388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814388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814388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100000"/>
              </a:lnSpc>
              <a:defRPr/>
            </a:pPr>
            <a:r>
              <a:rPr lang="en-US" altLang="en-US" sz="600" smtClean="0">
                <a:solidFill>
                  <a:schemeClr val="bg2"/>
                </a:solidFill>
              </a:rPr>
              <a:t>Cisco Confidential</a:t>
            </a:r>
          </a:p>
        </p:txBody>
      </p:sp>
      <p:grpSp>
        <p:nvGrpSpPr>
          <p:cNvPr id="12" name="Group 5"/>
          <p:cNvGrpSpPr>
            <a:grpSpLocks/>
          </p:cNvGrpSpPr>
          <p:nvPr/>
        </p:nvGrpSpPr>
        <p:grpSpPr bwMode="auto">
          <a:xfrm>
            <a:off x="341314" y="228601"/>
            <a:ext cx="631825" cy="335756"/>
            <a:chOff x="384" y="331"/>
            <a:chExt cx="912" cy="485"/>
          </a:xfrm>
        </p:grpSpPr>
        <p:sp>
          <p:nvSpPr>
            <p:cNvPr id="1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invGray">
            <a:xfrm>
              <a:off x="641" y="653"/>
              <a:ext cx="41" cy="1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30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30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30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30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30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defRPr/>
              </a:pPr>
              <a:endParaRPr lang="en-US" altLang="en-US" sz="2400" b="0" smtClean="0">
                <a:solidFill>
                  <a:srgbClr val="FFFFFF"/>
                </a:solidFill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invGray">
            <a:xfrm>
              <a:off x="881" y="647"/>
              <a:ext cx="121" cy="167"/>
            </a:xfrm>
            <a:custGeom>
              <a:avLst/>
              <a:gdLst>
                <a:gd name="T0" fmla="*/ 9962 w 58"/>
                <a:gd name="T1" fmla="*/ 4123 h 80"/>
                <a:gd name="T2" fmla="*/ 7273 w 58"/>
                <a:gd name="T3" fmla="*/ 3494 h 80"/>
                <a:gd name="T4" fmla="*/ 3643 w 58"/>
                <a:gd name="T5" fmla="*/ 6933 h 80"/>
                <a:gd name="T6" fmla="*/ 7273 w 58"/>
                <a:gd name="T7" fmla="*/ 10354 h 80"/>
                <a:gd name="T8" fmla="*/ 9962 w 58"/>
                <a:gd name="T9" fmla="*/ 9669 h 80"/>
                <a:gd name="T10" fmla="*/ 9962 w 58"/>
                <a:gd name="T11" fmla="*/ 13308 h 80"/>
                <a:gd name="T12" fmla="*/ 7064 w 58"/>
                <a:gd name="T13" fmla="*/ 13844 h 80"/>
                <a:gd name="T14" fmla="*/ 0 w 58"/>
                <a:gd name="T15" fmla="*/ 6933 h 80"/>
                <a:gd name="T16" fmla="*/ 7064 w 58"/>
                <a:gd name="T17" fmla="*/ 0 h 80"/>
                <a:gd name="T18" fmla="*/ 9962 w 58"/>
                <a:gd name="T19" fmla="*/ 509 h 80"/>
                <a:gd name="T20" fmla="*/ 9962 w 58"/>
                <a:gd name="T21" fmla="*/ 4123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invGray">
            <a:xfrm>
              <a:off x="466" y="647"/>
              <a:ext cx="121" cy="167"/>
            </a:xfrm>
            <a:custGeom>
              <a:avLst/>
              <a:gdLst>
                <a:gd name="T0" fmla="*/ 9962 w 58"/>
                <a:gd name="T1" fmla="*/ 4123 h 80"/>
                <a:gd name="T2" fmla="*/ 7273 w 58"/>
                <a:gd name="T3" fmla="*/ 3494 h 80"/>
                <a:gd name="T4" fmla="*/ 3643 w 58"/>
                <a:gd name="T5" fmla="*/ 6933 h 80"/>
                <a:gd name="T6" fmla="*/ 7273 w 58"/>
                <a:gd name="T7" fmla="*/ 10354 h 80"/>
                <a:gd name="T8" fmla="*/ 9962 w 58"/>
                <a:gd name="T9" fmla="*/ 9669 h 80"/>
                <a:gd name="T10" fmla="*/ 9962 w 58"/>
                <a:gd name="T11" fmla="*/ 13308 h 80"/>
                <a:gd name="T12" fmla="*/ 6837 w 58"/>
                <a:gd name="T13" fmla="*/ 13844 h 80"/>
                <a:gd name="T14" fmla="*/ 0 w 58"/>
                <a:gd name="T15" fmla="*/ 6933 h 80"/>
                <a:gd name="T16" fmla="*/ 6837 w 58"/>
                <a:gd name="T17" fmla="*/ 0 h 80"/>
                <a:gd name="T18" fmla="*/ 9962 w 58"/>
                <a:gd name="T19" fmla="*/ 509 h 80"/>
                <a:gd name="T20" fmla="*/ 9962 w 58"/>
                <a:gd name="T21" fmla="*/ 4123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 noEditPoints="1"/>
            </p:cNvSpPr>
            <p:nvPr/>
          </p:nvSpPr>
          <p:spPr bwMode="invGray">
            <a:xfrm>
              <a:off x="1046" y="647"/>
              <a:ext cx="165" cy="167"/>
            </a:xfrm>
            <a:custGeom>
              <a:avLst/>
              <a:gdLst>
                <a:gd name="T0" fmla="*/ 12684 w 80"/>
                <a:gd name="T1" fmla="*/ 6933 h 80"/>
                <a:gd name="T2" fmla="*/ 6390 w 80"/>
                <a:gd name="T3" fmla="*/ 13844 h 80"/>
                <a:gd name="T4" fmla="*/ 0 w 80"/>
                <a:gd name="T5" fmla="*/ 6933 h 80"/>
                <a:gd name="T6" fmla="*/ 6390 w 80"/>
                <a:gd name="T7" fmla="*/ 0 h 80"/>
                <a:gd name="T8" fmla="*/ 12684 w 80"/>
                <a:gd name="T9" fmla="*/ 6933 h 80"/>
                <a:gd name="T10" fmla="*/ 6390 w 80"/>
                <a:gd name="T11" fmla="*/ 3494 h 80"/>
                <a:gd name="T12" fmla="*/ 3170 w 80"/>
                <a:gd name="T13" fmla="*/ 6933 h 80"/>
                <a:gd name="T14" fmla="*/ 6390 w 80"/>
                <a:gd name="T15" fmla="*/ 10354 h 80"/>
                <a:gd name="T16" fmla="*/ 9554 w 80"/>
                <a:gd name="T17" fmla="*/ 6933 h 80"/>
                <a:gd name="T18" fmla="*/ 6390 w 80"/>
                <a:gd name="T19" fmla="*/ 3494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invGray">
            <a:xfrm>
              <a:off x="735" y="647"/>
              <a:ext cx="108" cy="167"/>
            </a:xfrm>
            <a:custGeom>
              <a:avLst/>
              <a:gdLst>
                <a:gd name="T0" fmla="*/ 7894 w 52"/>
                <a:gd name="T1" fmla="*/ 3321 h 80"/>
                <a:gd name="T2" fmla="*/ 5307 w 52"/>
                <a:gd name="T3" fmla="*/ 2885 h 80"/>
                <a:gd name="T4" fmla="*/ 3369 w 52"/>
                <a:gd name="T5" fmla="*/ 3966 h 80"/>
                <a:gd name="T6" fmla="*/ 4839 w 52"/>
                <a:gd name="T7" fmla="*/ 5238 h 80"/>
                <a:gd name="T8" fmla="*/ 5672 w 52"/>
                <a:gd name="T9" fmla="*/ 5546 h 80"/>
                <a:gd name="T10" fmla="*/ 8652 w 52"/>
                <a:gd name="T11" fmla="*/ 9360 h 80"/>
                <a:gd name="T12" fmla="*/ 3520 w 52"/>
                <a:gd name="T13" fmla="*/ 13844 h 80"/>
                <a:gd name="T14" fmla="*/ 0 w 52"/>
                <a:gd name="T15" fmla="*/ 13308 h 80"/>
                <a:gd name="T16" fmla="*/ 0 w 52"/>
                <a:gd name="T17" fmla="*/ 10354 h 80"/>
                <a:gd name="T18" fmla="*/ 2976 w 52"/>
                <a:gd name="T19" fmla="*/ 10934 h 80"/>
                <a:gd name="T20" fmla="*/ 5307 w 52"/>
                <a:gd name="T21" fmla="*/ 9669 h 80"/>
                <a:gd name="T22" fmla="*/ 3869 w 52"/>
                <a:gd name="T23" fmla="*/ 8279 h 80"/>
                <a:gd name="T24" fmla="*/ 3128 w 52"/>
                <a:gd name="T25" fmla="*/ 8122 h 80"/>
                <a:gd name="T26" fmla="*/ 0 w 52"/>
                <a:gd name="T27" fmla="*/ 4123 h 80"/>
                <a:gd name="T28" fmla="*/ 4634 w 52"/>
                <a:gd name="T29" fmla="*/ 0 h 80"/>
                <a:gd name="T30" fmla="*/ 7894 w 52"/>
                <a:gd name="T31" fmla="*/ 509 h 80"/>
                <a:gd name="T32" fmla="*/ 7894 w 52"/>
                <a:gd name="T33" fmla="*/ 3321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>
                <a:gd name="T0" fmla="*/ 2915 w 19"/>
                <a:gd name="T1" fmla="*/ 1695 h 39"/>
                <a:gd name="T2" fmla="*/ 1568 w 19"/>
                <a:gd name="T3" fmla="*/ 0 h 39"/>
                <a:gd name="T4" fmla="*/ 0 w 19"/>
                <a:gd name="T5" fmla="*/ 1695 h 39"/>
                <a:gd name="T6" fmla="*/ 0 w 19"/>
                <a:gd name="T7" fmla="*/ 4991 h 39"/>
                <a:gd name="T8" fmla="*/ 1568 w 19"/>
                <a:gd name="T9" fmla="*/ 6497 h 39"/>
                <a:gd name="T10" fmla="*/ 2915 w 19"/>
                <a:gd name="T11" fmla="*/ 4991 h 39"/>
                <a:gd name="T12" fmla="*/ 2915 w 19"/>
                <a:gd name="T13" fmla="*/ 1695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>
                <a:gd name="T0" fmla="*/ 2915 w 19"/>
                <a:gd name="T1" fmla="*/ 1611 h 65"/>
                <a:gd name="T2" fmla="*/ 1349 w 19"/>
                <a:gd name="T3" fmla="*/ 0 h 65"/>
                <a:gd name="T4" fmla="*/ 0 w 19"/>
                <a:gd name="T5" fmla="*/ 1611 h 65"/>
                <a:gd name="T6" fmla="*/ 0 w 19"/>
                <a:gd name="T7" fmla="*/ 9828 h 65"/>
                <a:gd name="T8" fmla="*/ 1349 w 19"/>
                <a:gd name="T9" fmla="*/ 11422 h 65"/>
                <a:gd name="T10" fmla="*/ 2915 w 19"/>
                <a:gd name="T11" fmla="*/ 9828 h 65"/>
                <a:gd name="T12" fmla="*/ 2915 w 19"/>
                <a:gd name="T13" fmla="*/ 1611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invGray">
            <a:xfrm>
              <a:off x="602" y="333"/>
              <a:ext cx="39" cy="249"/>
            </a:xfrm>
            <a:custGeom>
              <a:avLst/>
              <a:gdLst>
                <a:gd name="T0" fmla="*/ 2915 w 19"/>
                <a:gd name="T1" fmla="*/ 1502 h 120"/>
                <a:gd name="T2" fmla="*/ 1568 w 19"/>
                <a:gd name="T3" fmla="*/ 0 h 120"/>
                <a:gd name="T4" fmla="*/ 0 w 19"/>
                <a:gd name="T5" fmla="*/ 1502 h 120"/>
                <a:gd name="T6" fmla="*/ 0 w 19"/>
                <a:gd name="T7" fmla="*/ 18351 h 120"/>
                <a:gd name="T8" fmla="*/ 1568 w 19"/>
                <a:gd name="T9" fmla="*/ 19887 h 120"/>
                <a:gd name="T10" fmla="*/ 2915 w 19"/>
                <a:gd name="T11" fmla="*/ 18351 h 120"/>
                <a:gd name="T12" fmla="*/ 2915 w 19"/>
                <a:gd name="T13" fmla="*/ 150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invGray">
            <a:xfrm>
              <a:off x="712" y="407"/>
              <a:ext cx="39" cy="136"/>
            </a:xfrm>
            <a:custGeom>
              <a:avLst/>
              <a:gdLst>
                <a:gd name="T0" fmla="*/ 2915 w 19"/>
                <a:gd name="T1" fmla="*/ 1611 h 65"/>
                <a:gd name="T2" fmla="*/ 1349 w 19"/>
                <a:gd name="T3" fmla="*/ 0 h 65"/>
                <a:gd name="T4" fmla="*/ 0 w 19"/>
                <a:gd name="T5" fmla="*/ 1611 h 65"/>
                <a:gd name="T6" fmla="*/ 0 w 19"/>
                <a:gd name="T7" fmla="*/ 9828 h 65"/>
                <a:gd name="T8" fmla="*/ 1349 w 19"/>
                <a:gd name="T9" fmla="*/ 11422 h 65"/>
                <a:gd name="T10" fmla="*/ 2915 w 19"/>
                <a:gd name="T11" fmla="*/ 9828 h 65"/>
                <a:gd name="T12" fmla="*/ 2915 w 19"/>
                <a:gd name="T13" fmla="*/ 1611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invGray">
            <a:xfrm>
              <a:off x="817" y="462"/>
              <a:ext cx="44" cy="81"/>
            </a:xfrm>
            <a:custGeom>
              <a:avLst/>
              <a:gdLst>
                <a:gd name="T0" fmla="*/ 4994 w 20"/>
                <a:gd name="T1" fmla="*/ 1695 h 39"/>
                <a:gd name="T2" fmla="*/ 2484 w 20"/>
                <a:gd name="T3" fmla="*/ 0 h 39"/>
                <a:gd name="T4" fmla="*/ 0 w 20"/>
                <a:gd name="T5" fmla="*/ 1695 h 39"/>
                <a:gd name="T6" fmla="*/ 0 w 20"/>
                <a:gd name="T7" fmla="*/ 4991 h 39"/>
                <a:gd name="T8" fmla="*/ 2484 w 20"/>
                <a:gd name="T9" fmla="*/ 6497 h 39"/>
                <a:gd name="T10" fmla="*/ 4994 w 20"/>
                <a:gd name="T11" fmla="*/ 4991 h 39"/>
                <a:gd name="T12" fmla="*/ 4994 w 20"/>
                <a:gd name="T13" fmla="*/ 1695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invGray">
            <a:xfrm>
              <a:off x="927" y="407"/>
              <a:ext cx="39" cy="136"/>
            </a:xfrm>
            <a:custGeom>
              <a:avLst/>
              <a:gdLst>
                <a:gd name="T0" fmla="*/ 2915 w 19"/>
                <a:gd name="T1" fmla="*/ 1611 h 65"/>
                <a:gd name="T2" fmla="*/ 1568 w 19"/>
                <a:gd name="T3" fmla="*/ 0 h 65"/>
                <a:gd name="T4" fmla="*/ 0 w 19"/>
                <a:gd name="T5" fmla="*/ 1611 h 65"/>
                <a:gd name="T6" fmla="*/ 0 w 19"/>
                <a:gd name="T7" fmla="*/ 9828 h 65"/>
                <a:gd name="T8" fmla="*/ 1568 w 19"/>
                <a:gd name="T9" fmla="*/ 11422 h 65"/>
                <a:gd name="T10" fmla="*/ 2915 w 19"/>
                <a:gd name="T11" fmla="*/ 9828 h 65"/>
                <a:gd name="T12" fmla="*/ 2915 w 19"/>
                <a:gd name="T13" fmla="*/ 1611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invGray">
            <a:xfrm>
              <a:off x="1037" y="333"/>
              <a:ext cx="39" cy="249"/>
            </a:xfrm>
            <a:custGeom>
              <a:avLst/>
              <a:gdLst>
                <a:gd name="T0" fmla="*/ 2915 w 19"/>
                <a:gd name="T1" fmla="*/ 1502 h 120"/>
                <a:gd name="T2" fmla="*/ 1349 w 19"/>
                <a:gd name="T3" fmla="*/ 0 h 120"/>
                <a:gd name="T4" fmla="*/ 0 w 19"/>
                <a:gd name="T5" fmla="*/ 1502 h 120"/>
                <a:gd name="T6" fmla="*/ 0 w 19"/>
                <a:gd name="T7" fmla="*/ 18351 h 120"/>
                <a:gd name="T8" fmla="*/ 1349 w 19"/>
                <a:gd name="T9" fmla="*/ 19887 h 120"/>
                <a:gd name="T10" fmla="*/ 2915 w 19"/>
                <a:gd name="T11" fmla="*/ 18351 h 120"/>
                <a:gd name="T12" fmla="*/ 2915 w 19"/>
                <a:gd name="T13" fmla="*/ 1502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>
                <a:gd name="T0" fmla="*/ 2915 w 19"/>
                <a:gd name="T1" fmla="*/ 1611 h 65"/>
                <a:gd name="T2" fmla="*/ 1568 w 19"/>
                <a:gd name="T3" fmla="*/ 0 h 65"/>
                <a:gd name="T4" fmla="*/ 0 w 19"/>
                <a:gd name="T5" fmla="*/ 1611 h 65"/>
                <a:gd name="T6" fmla="*/ 0 w 19"/>
                <a:gd name="T7" fmla="*/ 9828 h 65"/>
                <a:gd name="T8" fmla="*/ 1568 w 19"/>
                <a:gd name="T9" fmla="*/ 11422 h 65"/>
                <a:gd name="T10" fmla="*/ 2915 w 19"/>
                <a:gd name="T11" fmla="*/ 9828 h 65"/>
                <a:gd name="T12" fmla="*/ 2915 w 19"/>
                <a:gd name="T13" fmla="*/ 1611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invGray">
            <a:xfrm>
              <a:off x="1255" y="462"/>
              <a:ext cx="39" cy="81"/>
            </a:xfrm>
            <a:custGeom>
              <a:avLst/>
              <a:gdLst>
                <a:gd name="T0" fmla="*/ 2915 w 19"/>
                <a:gd name="T1" fmla="*/ 1695 h 39"/>
                <a:gd name="T2" fmla="*/ 1349 w 19"/>
                <a:gd name="T3" fmla="*/ 0 h 39"/>
                <a:gd name="T4" fmla="*/ 0 w 19"/>
                <a:gd name="T5" fmla="*/ 1695 h 39"/>
                <a:gd name="T6" fmla="*/ 0 w 19"/>
                <a:gd name="T7" fmla="*/ 4991 h 39"/>
                <a:gd name="T8" fmla="*/ 1349 w 19"/>
                <a:gd name="T9" fmla="*/ 6497 h 39"/>
                <a:gd name="T10" fmla="*/ 2915 w 19"/>
                <a:gd name="T11" fmla="*/ 4991 h 39"/>
                <a:gd name="T12" fmla="*/ 2915 w 19"/>
                <a:gd name="T13" fmla="*/ 1695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Rectangle 4"/>
          <p:cNvSpPr>
            <a:spLocks noChangeArrowheads="1"/>
          </p:cNvSpPr>
          <p:nvPr/>
        </p:nvSpPr>
        <p:spPr bwMode="ltGray">
          <a:xfrm>
            <a:off x="265113" y="4895616"/>
            <a:ext cx="3421062" cy="17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>
            <a:lvl1pPr defTabSz="814388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814388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814388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en-US" sz="600" smtClean="0">
                <a:solidFill>
                  <a:schemeClr val="bg2"/>
                </a:solidFill>
              </a:rPr>
              <a:t>© 2010 Cisco and/or its affiliates. All rights reserved.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ltGray">
          <a:xfrm>
            <a:off x="8621634" y="4892043"/>
            <a:ext cx="260429" cy="17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>
            <a:lvl1pPr defTabSz="814388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814388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814388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100000"/>
              </a:lnSpc>
              <a:defRPr/>
            </a:pPr>
            <a:fld id="{B6ACBDFB-DA11-4083-9F9F-4295A847C6D8}" type="slidenum">
              <a:rPr lang="en-US" altLang="en-US" sz="600" smtClean="0">
                <a:solidFill>
                  <a:schemeClr val="bg2"/>
                </a:solidFill>
              </a:rPr>
              <a:pPr algn="r">
                <a:lnSpc>
                  <a:spcPct val="100000"/>
                </a:lnSpc>
                <a:defRPr/>
              </a:pPr>
              <a:t>‹#›</a:t>
            </a:fld>
            <a:endParaRPr lang="en-US" altLang="en-US" sz="600" smtClean="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394" y="927519"/>
            <a:ext cx="8112125" cy="2189084"/>
          </a:xfrm>
        </p:spPr>
        <p:txBody>
          <a:bodyPr/>
          <a:lstStyle>
            <a:lvl1pPr>
              <a:lnSpc>
                <a:spcPct val="90000"/>
              </a:lnSpc>
              <a:defRPr sz="6000" b="0" spc="-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3" y="3348053"/>
            <a:ext cx="8112126" cy="28813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722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-animat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4786092"/>
            <a:ext cx="8477250" cy="12285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405353" y="4461478"/>
            <a:ext cx="599089" cy="859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60940" y="4461478"/>
            <a:ext cx="472965" cy="859220"/>
          </a:xfrm>
          <a:prstGeom prst="rect">
            <a:avLst/>
          </a:prstGeom>
          <a:solidFill>
            <a:srgbClr val="6DB344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1697" y="4461478"/>
            <a:ext cx="472965" cy="859220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 rot="10800000" flipH="1">
            <a:off x="2856506" y="623454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 userDrawn="1"/>
        </p:nvSpPr>
        <p:spPr>
          <a:xfrm rot="10800000" flipH="1">
            <a:off x="821966" y="3537585"/>
            <a:ext cx="656314" cy="11306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 rot="10800000" flipH="1">
            <a:off x="1332506" y="1485900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 rot="10800000" flipH="1">
            <a:off x="5869870" y="4960620"/>
            <a:ext cx="780312" cy="2489662"/>
          </a:xfrm>
          <a:prstGeom prst="roundRect">
            <a:avLst>
              <a:gd name="adj" fmla="val 50000"/>
            </a:avLst>
          </a:prstGeom>
          <a:solidFill>
            <a:srgbClr val="1F8BAE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 flipH="1">
            <a:off x="6933207" y="4960620"/>
            <a:ext cx="656314" cy="113061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89" tIns="34295" rIns="68589" bIns="34295" anchor="ctr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 flipH="1">
            <a:off x="2191487" y="5039589"/>
            <a:ext cx="662549" cy="47482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 rot="10800000" flipH="1">
            <a:off x="2794162" y="5001446"/>
            <a:ext cx="779356" cy="415973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 rot="10800000" flipH="1">
            <a:off x="4920835" y="768927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 rot="10800000" flipH="1">
            <a:off x="5391889" y="1298863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 rot="10800000" flipH="1">
            <a:off x="341314" y="5031565"/>
            <a:ext cx="780312" cy="24896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DCAFF">
                  <a:shade val="30000"/>
                  <a:satMod val="115000"/>
                  <a:alpha val="26000"/>
                </a:srgbClr>
              </a:gs>
              <a:gs pos="50000">
                <a:srgbClr val="4DCAFF">
                  <a:shade val="67500"/>
                  <a:satMod val="115000"/>
                </a:srgbClr>
              </a:gs>
              <a:gs pos="100000">
                <a:srgbClr val="4DCAFF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 rot="10800000" flipH="1">
            <a:off x="8038251" y="6238702"/>
            <a:ext cx="780312" cy="2489662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 rot="10800000" flipH="1">
            <a:off x="8162250" y="1298863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 rot="10800000" flipH="1">
            <a:off x="3770907" y="1485900"/>
            <a:ext cx="656314" cy="318230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0" y="1787"/>
            <a:ext cx="9129008" cy="4783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" y="4908949"/>
            <a:ext cx="9129008" cy="234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936681" y="4930682"/>
            <a:ext cx="638970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708606" y="4927604"/>
            <a:ext cx="201349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10872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936681" y="4930682"/>
            <a:ext cx="638970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708606" y="4927604"/>
            <a:ext cx="201349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10872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51"/>
            <a:ext cx="8112126" cy="288131"/>
          </a:xfrm>
        </p:spPr>
        <p:txBody>
          <a:bodyPr>
            <a:noAutofit/>
          </a:bodyPr>
          <a:lstStyle>
            <a:lvl1pPr marL="0" indent="0" algn="l">
              <a:buNone/>
              <a:defRPr lang="en-US" sz="15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936172"/>
            <a:ext cx="8112125" cy="2180429"/>
          </a:xfrm>
        </p:spPr>
        <p:txBody>
          <a:bodyPr/>
          <a:lstStyle>
            <a:lvl1pPr algn="l" defTabSz="6858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5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936681" y="4930682"/>
            <a:ext cx="638970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708606" y="4927604"/>
            <a:ext cx="201349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10872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 userDrawn="1"/>
        </p:nvSpPr>
        <p:spPr bwMode="ltGray">
          <a:xfrm>
            <a:off x="7936681" y="4930682"/>
            <a:ext cx="638970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grpSp>
        <p:nvGrpSpPr>
          <p:cNvPr id="91" name="Group 67"/>
          <p:cNvGrpSpPr/>
          <p:nvPr userDrawn="1"/>
        </p:nvGrpSpPr>
        <p:grpSpPr>
          <a:xfrm>
            <a:off x="341799" y="226414"/>
            <a:ext cx="630141" cy="335858"/>
            <a:chOff x="609606" y="528528"/>
            <a:chExt cx="1444732" cy="763787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52" name="Rectangle 7"/>
          <p:cNvSpPr>
            <a:spLocks noChangeArrowheads="1"/>
          </p:cNvSpPr>
          <p:nvPr userDrawn="1"/>
        </p:nvSpPr>
        <p:spPr bwMode="ltGray">
          <a:xfrm>
            <a:off x="8680020" y="4927604"/>
            <a:ext cx="201349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10872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 userDrawn="1"/>
        </p:nvSpPr>
        <p:spPr bwMode="ltGray">
          <a:xfrm>
            <a:off x="265666" y="4931983"/>
            <a:ext cx="3420515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601" tIns="30800" rIns="61601" bIns="30800" anchor="b" anchorCtr="0">
            <a:spAutoFit/>
          </a:bodyPr>
          <a:lstStyle/>
          <a:p>
            <a:pPr defTabSz="610872"/>
            <a:r>
              <a:rPr lang="en-US" sz="5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07780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4.81481E-6 L -4.44444E-6 0.65879 " pathEditMode="relative" rAng="0" ptsTypes="AA">
                                      <p:cBhvr>
                                        <p:cTn id="6" dur="8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8" dur="10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0" dur="16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13700"/>
                                  </p:stCondLst>
                                  <p:childTnLst>
                                    <p:animMotion origin="layout" path="M 2.77778E-6 4.81481E-6 L 2.77778E-6 -0.34561 " pathEditMode="relative" rAng="0" ptsTypes="AA">
                                      <p:cBhvr>
                                        <p:cTn id="12" dur="10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44444E-6 L -3.88889E-6 1.14467 " pathEditMode="relative" rAng="0" ptsTypes="AA">
                                      <p:cBhvr>
                                        <p:cTn id="14" dur="10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27476 L 4.16667E-6 -1.26019 " pathEditMode="relative" rAng="0" ptsTypes="AA">
                                      <p:cBhvr>
                                        <p:cTn id="16" dur="12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18" dur="8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0" dur="19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2" dur="8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0" nodeType="withEffect">
                                  <p:stCondLst>
                                    <p:cond delay="57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-2.15822E-6 L -4.72222E-6 -1.32223 " pathEditMode="relative" rAng="0" ptsTypes="AA">
                                      <p:cBhvr>
                                        <p:cTn id="24" dur="1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0 L 1.94444E-6 -1.0081 " pathEditMode="relative" rAng="0" ptsTypes="AA">
                                      <p:cBhvr>
                                        <p:cTn id="26" dur="7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28" dur="15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6 1.85185E-6 L 2.77778E-6 0.99305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3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4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6650" autoRev="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38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39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350" autoRev="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animClr clrSpc="rgb" dir="cw">
                                      <p:cBhvr>
                                        <p:cTn id="43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0CCCC"/>
                                      </p:to>
                                    </p:animClr>
                                    <p:set>
                                      <p:cBhvr>
                                        <p:cTn id="44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650" autoRev="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6" grpId="0" animBg="1"/>
      <p:bldP spid="45" grpId="0" animBg="1"/>
      <p:bldP spid="33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-animated bar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89" tIns="34295" rIns="68589" bIns="34295" anchor="ctr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" y="4903470"/>
            <a:ext cx="9129008" cy="24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ltGray">
          <a:xfrm>
            <a:off x="7936681" y="4930682"/>
            <a:ext cx="638970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55" name="Rectangle 7"/>
          <p:cNvSpPr>
            <a:spLocks noChangeArrowheads="1"/>
          </p:cNvSpPr>
          <p:nvPr/>
        </p:nvSpPr>
        <p:spPr bwMode="ltGray">
          <a:xfrm>
            <a:off x="8708606" y="4927604"/>
            <a:ext cx="201349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10872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" y="4903470"/>
            <a:ext cx="9129008" cy="24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ltGray">
          <a:xfrm>
            <a:off x="7936681" y="4930682"/>
            <a:ext cx="638970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04" name="Rectangle 7"/>
          <p:cNvSpPr>
            <a:spLocks noChangeArrowheads="1"/>
          </p:cNvSpPr>
          <p:nvPr/>
        </p:nvSpPr>
        <p:spPr bwMode="ltGray">
          <a:xfrm>
            <a:off x="8708606" y="4927604"/>
            <a:ext cx="201349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10872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4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51"/>
            <a:ext cx="8112126" cy="288131"/>
          </a:xfrm>
        </p:spPr>
        <p:txBody>
          <a:bodyPr>
            <a:noAutofit/>
          </a:bodyPr>
          <a:lstStyle>
            <a:lvl1pPr marL="0" indent="0" algn="l">
              <a:buNone/>
              <a:defRPr lang="en-US" sz="15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936172"/>
            <a:ext cx="8112125" cy="2180429"/>
          </a:xfrm>
        </p:spPr>
        <p:txBody>
          <a:bodyPr/>
          <a:lstStyle>
            <a:lvl1pPr algn="l" defTabSz="68589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500" b="0" kern="1200" spc="-150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1" y="4903470"/>
            <a:ext cx="9129008" cy="24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1" name="Rectangle 5"/>
          <p:cNvSpPr>
            <a:spLocks noChangeArrowheads="1"/>
          </p:cNvSpPr>
          <p:nvPr/>
        </p:nvSpPr>
        <p:spPr bwMode="ltGray">
          <a:xfrm>
            <a:off x="7936681" y="4930682"/>
            <a:ext cx="638970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12" name="Rectangle 7"/>
          <p:cNvSpPr>
            <a:spLocks noChangeArrowheads="1"/>
          </p:cNvSpPr>
          <p:nvPr/>
        </p:nvSpPr>
        <p:spPr bwMode="ltGray">
          <a:xfrm>
            <a:off x="8708606" y="4927604"/>
            <a:ext cx="201349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10872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" y="4903470"/>
            <a:ext cx="9129008" cy="24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ltGray">
          <a:xfrm>
            <a:off x="7936681" y="4930682"/>
            <a:ext cx="638970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grpSp>
        <p:nvGrpSpPr>
          <p:cNvPr id="91" name="Group 67"/>
          <p:cNvGrpSpPr/>
          <p:nvPr userDrawn="1"/>
        </p:nvGrpSpPr>
        <p:grpSpPr>
          <a:xfrm>
            <a:off x="341799" y="226414"/>
            <a:ext cx="630141" cy="335858"/>
            <a:chOff x="609606" y="528528"/>
            <a:chExt cx="1444732" cy="763787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92" name="Rectangle 91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</p:grpSp>
      <p:sp>
        <p:nvSpPr>
          <p:cNvPr id="35" name="Rectangle 7"/>
          <p:cNvSpPr>
            <a:spLocks noChangeArrowheads="1"/>
          </p:cNvSpPr>
          <p:nvPr userDrawn="1"/>
        </p:nvSpPr>
        <p:spPr bwMode="ltGray">
          <a:xfrm>
            <a:off x="8680020" y="4927604"/>
            <a:ext cx="201349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10872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pic>
        <p:nvPicPr>
          <p:cNvPr id="36" name="Picture 3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4786092"/>
            <a:ext cx="8477250" cy="122856"/>
          </a:xfrm>
          <a:prstGeom prst="rect">
            <a:avLst/>
          </a:prstGeom>
        </p:spPr>
      </p:pic>
      <p:sp>
        <p:nvSpPr>
          <p:cNvPr id="37" name="Rectangle 4"/>
          <p:cNvSpPr>
            <a:spLocks noChangeArrowheads="1"/>
          </p:cNvSpPr>
          <p:nvPr userDrawn="1"/>
        </p:nvSpPr>
        <p:spPr bwMode="ltGray">
          <a:xfrm>
            <a:off x="265666" y="4931983"/>
            <a:ext cx="3420515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601" tIns="30800" rIns="61601" bIns="30800" anchor="b" anchorCtr="0">
            <a:spAutoFit/>
          </a:bodyPr>
          <a:lstStyle/>
          <a:p>
            <a:pPr defTabSz="610872"/>
            <a:r>
              <a:rPr lang="en-US" sz="5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7275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oli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29" name="Rounded Rectangle 28"/>
          <p:cNvSpPr/>
          <p:nvPr/>
        </p:nvSpPr>
        <p:spPr>
          <a:xfrm>
            <a:off x="1823499" y="-2677944"/>
            <a:ext cx="1729740" cy="105106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0" y="-478290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13792" y="3186454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2" name="Rounded Rectangle 31"/>
          <p:cNvSpPr/>
          <p:nvPr userDrawn="1"/>
        </p:nvSpPr>
        <p:spPr>
          <a:xfrm>
            <a:off x="6585484" y="-2184960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3" name="Rounded Rectangle 32"/>
          <p:cNvSpPr/>
          <p:nvPr userDrawn="1"/>
        </p:nvSpPr>
        <p:spPr>
          <a:xfrm>
            <a:off x="8105452" y="4274396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 rot="10800000">
            <a:off x="3036073" y="1137129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927518"/>
            <a:ext cx="8112125" cy="2189084"/>
          </a:xfrm>
        </p:spPr>
        <p:txBody>
          <a:bodyPr/>
          <a:lstStyle>
            <a:lvl1pPr>
              <a:lnSpc>
                <a:spcPct val="90000"/>
              </a:lnSpc>
              <a:defRPr sz="4500" b="0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52"/>
            <a:ext cx="8112126" cy="288131"/>
          </a:xfrm>
        </p:spPr>
        <p:txBody>
          <a:bodyPr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+mj-lt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36681" y="4930682"/>
            <a:ext cx="638970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grpSp>
        <p:nvGrpSpPr>
          <p:cNvPr id="53" name="Group 5"/>
          <p:cNvGrpSpPr>
            <a:grpSpLocks/>
          </p:cNvGrpSpPr>
          <p:nvPr userDrawn="1"/>
        </p:nvGrpSpPr>
        <p:grpSpPr bwMode="auto">
          <a:xfrm>
            <a:off x="341799" y="228600"/>
            <a:ext cx="631526" cy="335757"/>
            <a:chOff x="384" y="331"/>
            <a:chExt cx="912" cy="485"/>
          </a:xfrm>
        </p:grpSpPr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6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7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1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2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3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8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9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0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1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2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3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4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38" name="Rectangle 7"/>
          <p:cNvSpPr>
            <a:spLocks noChangeArrowheads="1"/>
          </p:cNvSpPr>
          <p:nvPr userDrawn="1"/>
        </p:nvSpPr>
        <p:spPr bwMode="ltGray">
          <a:xfrm>
            <a:off x="8680020" y="4927604"/>
            <a:ext cx="201349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10872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65666" y="4931983"/>
            <a:ext cx="3420515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601" tIns="30800" rIns="61601" bIns="30800" anchor="b" anchorCtr="0">
            <a:spAutoFit/>
          </a:bodyPr>
          <a:lstStyle/>
          <a:p>
            <a:pPr defTabSz="610872"/>
            <a:r>
              <a:rPr lang="en-US" sz="500" dirty="0" smtClean="0">
                <a:solidFill>
                  <a:srgbClr val="FFFFFF"/>
                </a:solidFill>
              </a:rPr>
              <a:t>© 2013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00625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7778E-6 -2.22045E-16 L -2.77778E-6 -1.425 " pathEditMode="fixed" rAng="0" ptsTypes="AA">
                                      <p:cBhvr>
                                        <p:cTn id="6" dur="4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88611 " pathEditMode="fixed" rAng="0" ptsTypes="AA">
                                      <p:cBhvr>
                                        <p:cTn id="8" dur="4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5E-6 3.7037E-6 L -2.5E-6 -1.33195 " pathEditMode="fixed" rAng="0" ptsTypes="AA">
                                      <p:cBhvr>
                                        <p:cTn id="10" dur="4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autoRev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1.94444E-6 4.07407E-6 L -1.94444E-6 -1.42084 " pathEditMode="fixed" rAng="0" ptsTypes="AA">
                                      <p:cBhvr>
                                        <p:cTn id="12" dur="4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94444E-6 4.07407E-6 L 1.94444E-6 0.81944 " pathEditMode="fixed" rAng="0" ptsTypes="AA">
                                      <p:cBhvr>
                                        <p:cTn id="14" dur="4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3.61111E-6 2.59259E-6 L -3.61111E-6 1.19028 " pathEditMode="fixed" rAng="0" ptsTypes="AA">
                                      <p:cBhvr>
                                        <p:cTn id="16" dur="4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solid gradient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37" name="Rounded Rectangle 36"/>
          <p:cNvSpPr/>
          <p:nvPr userDrawn="1"/>
        </p:nvSpPr>
        <p:spPr>
          <a:xfrm>
            <a:off x="1823499" y="2481707"/>
            <a:ext cx="1729740" cy="105106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 userDrawn="1"/>
        </p:nvSpPr>
        <p:spPr>
          <a:xfrm>
            <a:off x="0" y="927517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 userDrawn="1"/>
        </p:nvSpPr>
        <p:spPr>
          <a:xfrm rot="10800000">
            <a:off x="1013792" y="3186454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6585484" y="-1542022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1" name="Rounded Rectangle 40"/>
          <p:cNvSpPr/>
          <p:nvPr userDrawn="1"/>
        </p:nvSpPr>
        <p:spPr>
          <a:xfrm>
            <a:off x="8105452" y="2087839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2" name="Rounded Rectangle 41"/>
          <p:cNvSpPr/>
          <p:nvPr userDrawn="1"/>
        </p:nvSpPr>
        <p:spPr>
          <a:xfrm rot="10800000">
            <a:off x="3036073" y="130792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927518"/>
            <a:ext cx="8112125" cy="2189084"/>
          </a:xfrm>
        </p:spPr>
        <p:txBody>
          <a:bodyPr/>
          <a:lstStyle>
            <a:lvl1pPr>
              <a:lnSpc>
                <a:spcPct val="90000"/>
              </a:lnSpc>
              <a:defRPr sz="4500" b="0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3" y="3348052"/>
            <a:ext cx="8112126" cy="288131"/>
          </a:xfrm>
        </p:spPr>
        <p:txBody>
          <a:bodyPr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+mj-lt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ltGray">
          <a:xfrm>
            <a:off x="7936681" y="4930682"/>
            <a:ext cx="638970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grpSp>
        <p:nvGrpSpPr>
          <p:cNvPr id="29" name="Group 5"/>
          <p:cNvGrpSpPr>
            <a:grpSpLocks/>
          </p:cNvGrpSpPr>
          <p:nvPr userDrawn="1"/>
        </p:nvGrpSpPr>
        <p:grpSpPr bwMode="auto">
          <a:xfrm>
            <a:off x="341799" y="228600"/>
            <a:ext cx="631526" cy="335757"/>
            <a:chOff x="384" y="331"/>
            <a:chExt cx="912" cy="485"/>
          </a:xfrm>
        </p:grpSpPr>
        <p:sp>
          <p:nvSpPr>
            <p:cNvPr id="30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2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3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4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3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4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5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6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7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8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9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0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1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2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54" name="Rectangle 7"/>
          <p:cNvSpPr>
            <a:spLocks noChangeArrowheads="1"/>
          </p:cNvSpPr>
          <p:nvPr userDrawn="1"/>
        </p:nvSpPr>
        <p:spPr bwMode="ltGray">
          <a:xfrm>
            <a:off x="8680020" y="4927604"/>
            <a:ext cx="201349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10872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36" name="Rectangle 4"/>
          <p:cNvSpPr>
            <a:spLocks noChangeArrowheads="1"/>
          </p:cNvSpPr>
          <p:nvPr userDrawn="1"/>
        </p:nvSpPr>
        <p:spPr bwMode="ltGray">
          <a:xfrm>
            <a:off x="265666" y="4931983"/>
            <a:ext cx="3420515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601" tIns="30800" rIns="61601" bIns="30800" anchor="b" anchorCtr="0">
            <a:spAutoFit/>
          </a:bodyPr>
          <a:lstStyle/>
          <a:p>
            <a:pPr defTabSz="610872"/>
            <a:r>
              <a:rPr lang="en-US" sz="500" dirty="0" smtClean="0">
                <a:solidFill>
                  <a:srgbClr val="FFFFFF"/>
                </a:solidFill>
              </a:rPr>
              <a:t>© 2013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52128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gue texture.jpg"/>
          <p:cNvPicPr>
            <a:picLocks noChangeAspect="1"/>
          </p:cNvPicPr>
          <p:nvPr userDrawn="1"/>
        </p:nvPicPr>
        <p:blipFill>
          <a:blip r:embed="rId2" cstate="print"/>
          <a:srcRect r="2996"/>
          <a:stretch>
            <a:fillRect/>
          </a:stretch>
        </p:blipFill>
        <p:spPr>
          <a:xfrm>
            <a:off x="333375" y="2330055"/>
            <a:ext cx="8477250" cy="2578894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89" tIns="34295" rIns="68589" bIns="34295" anchor="ctr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299357"/>
            <a:ext cx="8112125" cy="1805282"/>
          </a:xfrm>
        </p:spPr>
        <p:txBody>
          <a:bodyPr/>
          <a:lstStyle>
            <a:lvl1pPr algn="l" defTabSz="68589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100" b="0" kern="1200" spc="-113" baseline="0" dirty="0">
                <a:gradFill flip="none" rotWithShape="1">
                  <a:gsLst>
                    <a:gs pos="0">
                      <a:srgbClr val="55E6ED"/>
                    </a:gs>
                    <a:gs pos="80000">
                      <a:srgbClr val="009249"/>
                    </a:gs>
                  </a:gsLst>
                  <a:lin ang="120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89" tIns="34295" rIns="68589" bIns="34295" anchor="ctr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936681" y="4930682"/>
            <a:ext cx="638970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80020" y="4927604"/>
            <a:ext cx="201349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10872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217358" y="2267175"/>
            <a:ext cx="8694295" cy="2518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16" name="Picture 15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4786092"/>
            <a:ext cx="8477250" cy="122856"/>
          </a:xfrm>
          <a:prstGeom prst="rect">
            <a:avLst/>
          </a:prstGeom>
        </p:spPr>
      </p:pic>
      <p:sp>
        <p:nvSpPr>
          <p:cNvPr id="15" name="Rectangle 4"/>
          <p:cNvSpPr>
            <a:spLocks noChangeArrowheads="1"/>
          </p:cNvSpPr>
          <p:nvPr userDrawn="1"/>
        </p:nvSpPr>
        <p:spPr bwMode="ltGray">
          <a:xfrm>
            <a:off x="265666" y="4931983"/>
            <a:ext cx="3420515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601" tIns="30800" rIns="61601" bIns="30800" anchor="b" anchorCtr="0">
            <a:spAutoFit/>
          </a:bodyPr>
          <a:lstStyle/>
          <a:p>
            <a:pPr defTabSz="610872"/>
            <a:r>
              <a:rPr lang="en-US" sz="5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54421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1.94444E-6 -0.48102 " pathEditMode="relative" rAng="0" ptsTypes="AA">
                                      <p:cBhvr>
                                        <p:cTn id="6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324161"/>
            <a:ext cx="8580923" cy="628650"/>
          </a:xfrm>
        </p:spPr>
        <p:txBody>
          <a:bodyPr/>
          <a:lstStyle>
            <a:lvl1pPr algn="l" defTabSz="68589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-75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2" y="1008126"/>
            <a:ext cx="8570912" cy="3723894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10"/>
              </a:spcBef>
              <a:defRPr sz="17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9545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004809"/>
            <a:ext cx="4021116" cy="3724275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10"/>
              </a:spcBef>
              <a:defRPr sz="14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defRPr sz="1100">
                <a:solidFill>
                  <a:srgbClr val="435153"/>
                </a:solidFill>
                <a:latin typeface="+mj-lt"/>
              </a:defRPr>
            </a:lvl2pPr>
            <a:lvl3pPr>
              <a:defRPr sz="900">
                <a:solidFill>
                  <a:srgbClr val="435153"/>
                </a:solidFill>
                <a:latin typeface="+mj-lt"/>
              </a:defRPr>
            </a:lvl3pPr>
            <a:lvl4pPr>
              <a:defRPr sz="800">
                <a:solidFill>
                  <a:srgbClr val="435153"/>
                </a:solidFill>
                <a:latin typeface="+mj-lt"/>
              </a:defRPr>
            </a:lvl4pPr>
            <a:lvl5pPr>
              <a:defRPr sz="8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88185" y="1004809"/>
            <a:ext cx="4222440" cy="3724275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10"/>
              </a:spcBef>
              <a:defRPr sz="14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defRPr sz="1100">
                <a:solidFill>
                  <a:srgbClr val="435153"/>
                </a:solidFill>
                <a:latin typeface="+mj-lt"/>
              </a:defRPr>
            </a:lvl2pPr>
            <a:lvl3pPr>
              <a:defRPr sz="900">
                <a:solidFill>
                  <a:srgbClr val="435153"/>
                </a:solidFill>
                <a:latin typeface="+mj-lt"/>
              </a:defRPr>
            </a:lvl3pPr>
            <a:lvl4pPr>
              <a:defRPr sz="800">
                <a:solidFill>
                  <a:srgbClr val="435153"/>
                </a:solidFill>
                <a:latin typeface="+mj-lt"/>
              </a:defRPr>
            </a:lvl4pPr>
            <a:lvl5pPr>
              <a:defRPr sz="8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9702" y="324161"/>
            <a:ext cx="8580923" cy="628650"/>
          </a:xfrm>
        </p:spPr>
        <p:txBody>
          <a:bodyPr/>
          <a:lstStyle>
            <a:lvl1pPr algn="l" defTabSz="68589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-75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9913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Kirk Mossing\Desktop\CURRENT JOBS\Cisco Live\Template\star full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50350" cy="117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846" y="41394"/>
            <a:ext cx="8413138" cy="76543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846" y="1325563"/>
            <a:ext cx="8413138" cy="3454531"/>
          </a:xfrm>
        </p:spPr>
        <p:txBody>
          <a:bodyPr lIns="91440" tIns="45720" rIns="91440" bIns="45720"/>
          <a:lstStyle>
            <a:lvl1pPr>
              <a:spcBef>
                <a:spcPts val="1200"/>
              </a:spcBef>
              <a:buClr>
                <a:srgbClr val="168ACB"/>
              </a:buCl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9967" y="782383"/>
            <a:ext cx="8403336" cy="31375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 marL="1786" indent="0">
              <a:buFontTx/>
              <a:buNone/>
              <a:defRPr lang="en-US" sz="1800" kern="1200" smtClean="0">
                <a:solidFill>
                  <a:schemeClr val="bg1"/>
                </a:solidFill>
                <a:latin typeface="Arial" pitchFamily="34" charset="0"/>
                <a:ea typeface="Apple LiGothic Medium" pitchFamily="2" charset="-120"/>
                <a:cs typeface="Arial" pitchFamily="34" charset="0"/>
              </a:defRPr>
            </a:lvl1pPr>
            <a:lvl2pPr marL="63401" indent="0">
              <a:buFontTx/>
              <a:buNone/>
              <a:defRPr lang="en-US" sz="1800" kern="1200" smtClean="0">
                <a:solidFill>
                  <a:srgbClr val="FFFFFF"/>
                </a:solidFill>
                <a:latin typeface="Arial" pitchFamily="34" charset="0"/>
                <a:ea typeface="Apple LiGothic Medium" pitchFamily="2" charset="-120"/>
              </a:defRPr>
            </a:lvl2pPr>
            <a:lvl3pPr marL="354508" indent="0">
              <a:buFontTx/>
              <a:buNone/>
              <a:defRPr lang="en-US" sz="1800" kern="1200" smtClean="0">
                <a:solidFill>
                  <a:srgbClr val="FFFFFF"/>
                </a:solidFill>
                <a:latin typeface="Arial" pitchFamily="34" charset="0"/>
                <a:ea typeface="Apple LiGothic Medium" pitchFamily="2" charset="-120"/>
              </a:defRPr>
            </a:lvl3pPr>
            <a:lvl4pPr marL="611683" indent="0">
              <a:buFontTx/>
              <a:buNone/>
              <a:defRPr lang="en-US" sz="1800" kern="1200" smtClean="0">
                <a:solidFill>
                  <a:srgbClr val="FFFFFF"/>
                </a:solidFill>
                <a:latin typeface="Arial" pitchFamily="34" charset="0"/>
                <a:ea typeface="Apple LiGothic Medium" pitchFamily="2" charset="-120"/>
              </a:defRPr>
            </a:lvl4pPr>
            <a:lvl5pPr marL="961727" indent="0">
              <a:buFontTx/>
              <a:buNone/>
              <a:defRPr lang="en-US" sz="1800" kern="1200">
                <a:solidFill>
                  <a:srgbClr val="FFFFFF"/>
                </a:solidFill>
                <a:latin typeface="Arial" pitchFamily="34" charset="0"/>
                <a:ea typeface="Apple LiGothic Medium" pitchFamily="2" charset="-120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42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 userDrawn="1"/>
        </p:nvSpPr>
        <p:spPr>
          <a:xfrm>
            <a:off x="4984231" y="1058433"/>
            <a:ext cx="3759720" cy="359549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2F4FA"/>
              </a:gs>
              <a:gs pos="47000">
                <a:schemeClr val="bg1"/>
              </a:gs>
              <a:gs pos="100000">
                <a:srgbClr val="E2F4FA"/>
              </a:gs>
            </a:gsLst>
            <a:lin ang="2700000" scaled="1"/>
            <a:tileRect/>
          </a:gra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1" y="324161"/>
            <a:ext cx="8580923" cy="628650"/>
          </a:xfrm>
        </p:spPr>
        <p:txBody>
          <a:bodyPr/>
          <a:lstStyle>
            <a:lvl1pPr algn="l" defTabSz="68589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-75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004809"/>
            <a:ext cx="4011105" cy="3724275"/>
          </a:xfrm>
        </p:spPr>
        <p:txBody>
          <a:bodyPr/>
          <a:lstStyle>
            <a:lvl1pPr>
              <a:lnSpc>
                <a:spcPct val="95000"/>
              </a:lnSpc>
              <a:spcBef>
                <a:spcPts val="1110"/>
              </a:spcBef>
              <a:defRPr sz="17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221224" y="1310764"/>
            <a:ext cx="3236976" cy="484748"/>
          </a:xfrm>
        </p:spPr>
        <p:txBody>
          <a:bodyPr>
            <a:noAutofit/>
          </a:bodyPr>
          <a:lstStyle>
            <a:lvl1pPr marL="85736" indent="-85736" algn="l" defTabSz="685891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1500" kern="1200" dirty="0" smtClean="0">
                <a:gradFill>
                  <a:gsLst>
                    <a:gs pos="0">
                      <a:schemeClr val="tx1"/>
                    </a:gs>
                    <a:gs pos="47000">
                      <a:schemeClr val="accent2"/>
                    </a:gs>
                    <a:gs pos="100000">
                      <a:schemeClr val="accent4"/>
                    </a:gs>
                  </a:gsLst>
                  <a:lin ang="3600000" scaled="0"/>
                </a:gradFill>
                <a:latin typeface="+mj-lt"/>
                <a:ea typeface="+mn-ea"/>
                <a:cs typeface="+mn-cs"/>
              </a:defRPr>
            </a:lvl1pPr>
            <a:lvl2pPr marL="85736" indent="-85736" algn="l" defTabSz="685891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5736" indent="-85736" algn="l" defTabSz="685891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5736" indent="-85736" algn="l" defTabSz="685891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5736" indent="-85736" algn="l" defTabSz="685891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“This is the sample </a:t>
            </a:r>
            <a:br>
              <a:rPr lang="en-US" dirty="0" smtClean="0"/>
            </a:br>
            <a:r>
              <a:rPr lang="en-US" dirty="0" smtClean="0"/>
              <a:t>pull quote.”</a:t>
            </a:r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ltGray">
          <a:xfrm>
            <a:off x="7936681" y="4930682"/>
            <a:ext cx="638970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pic>
        <p:nvPicPr>
          <p:cNvPr id="20" name="Picture 19" descr="vert 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906658" y="957262"/>
            <a:ext cx="169767" cy="3821906"/>
          </a:xfrm>
          <a:prstGeom prst="rect">
            <a:avLst/>
          </a:prstGeom>
        </p:spPr>
      </p:pic>
      <p:sp>
        <p:nvSpPr>
          <p:cNvPr id="16" name="Rectangle 7"/>
          <p:cNvSpPr>
            <a:spLocks noChangeArrowheads="1"/>
          </p:cNvSpPr>
          <p:nvPr userDrawn="1"/>
        </p:nvSpPr>
        <p:spPr bwMode="ltGray">
          <a:xfrm>
            <a:off x="8680020" y="4927604"/>
            <a:ext cx="201349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10872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309475" y="3552444"/>
            <a:ext cx="3237819" cy="25374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 smtClean="0"/>
              <a:t>Source Name</a:t>
            </a:r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265666" y="4931983"/>
            <a:ext cx="3420515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601" tIns="30800" rIns="61601" bIns="30800" anchor="b" anchorCtr="0">
            <a:spAutoFit/>
          </a:bodyPr>
          <a:lstStyle/>
          <a:p>
            <a:pPr defTabSz="610872"/>
            <a:r>
              <a:rPr lang="en-US" sz="5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4649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324161"/>
            <a:ext cx="8588861" cy="62865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1831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226314"/>
            <a:ext cx="4123944" cy="628650"/>
          </a:xfrm>
        </p:spPr>
        <p:txBody>
          <a:bodyPr vert="horz" lIns="61730" tIns="34295" rIns="61730" bIns="34295" rtlCol="0" anchor="t" anchorCtr="0">
            <a:noAutofit/>
          </a:bodyPr>
          <a:lstStyle>
            <a:lvl1pPr algn="l" defTabSz="68589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-75" baseline="0" dirty="0" smtClean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Left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19455" y="1200150"/>
            <a:ext cx="4142232" cy="339471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j-lt"/>
              </a:defRPr>
            </a:lvl1pPr>
            <a:lvl2pPr marL="476314" indent="-171473">
              <a:buClr>
                <a:schemeClr val="accent5"/>
              </a:buClr>
              <a:buFont typeface="Arial" pitchFamily="34" charset="0"/>
              <a:buChar char="•"/>
              <a:tabLst/>
              <a:defRPr>
                <a:solidFill>
                  <a:schemeClr val="tx2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</a:t>
            </a:r>
            <a:br>
              <a:rPr lang="en-US" dirty="0" smtClean="0"/>
            </a:br>
            <a:r>
              <a:rPr lang="en-US" dirty="0" smtClean="0"/>
              <a:t>do not italicize; use yellow on the </a:t>
            </a:r>
            <a:br>
              <a:rPr lang="en-US" dirty="0" smtClean="0"/>
            </a:br>
            <a:r>
              <a:rPr lang="en-US" dirty="0" smtClean="0"/>
              <a:t>black template and red for the white template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18888" y="1200150"/>
            <a:ext cx="4005072" cy="339471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  <a:latin typeface="+mj-lt"/>
              </a:defRPr>
            </a:lvl1pPr>
            <a:lvl2pPr marL="476314" indent="-171473">
              <a:buClr>
                <a:schemeClr val="accent1">
                  <a:lumMod val="40000"/>
                  <a:lumOff val="60000"/>
                </a:schemeClr>
              </a:buClr>
              <a:buFont typeface="Arial" pitchFamily="34" charset="0"/>
              <a:buChar char="•"/>
              <a:defRPr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 dirty="0" smtClean="0"/>
              <a:t>Body copy uses sentence capital letters only, size 20, left aligned</a:t>
            </a:r>
          </a:p>
          <a:p>
            <a:pPr lvl="1"/>
            <a:r>
              <a:rPr lang="en-US" dirty="0" smtClean="0"/>
              <a:t>Sub-bullets are size 18 </a:t>
            </a:r>
            <a:br>
              <a:rPr lang="en-US" dirty="0" smtClean="0"/>
            </a:br>
            <a:r>
              <a:rPr lang="en-US" dirty="0" smtClean="0"/>
              <a:t>and indented</a:t>
            </a:r>
          </a:p>
          <a:p>
            <a:pPr lvl="1"/>
            <a:r>
              <a:rPr lang="en-US" dirty="0" smtClean="0"/>
              <a:t>Hyperlink: www.cisco.com </a:t>
            </a:r>
          </a:p>
          <a:p>
            <a:pPr lvl="0"/>
            <a:r>
              <a:rPr lang="en-US" dirty="0" smtClean="0"/>
              <a:t>Use Cisco highlight color, bold, or both when emphasizing words, do not italicize; use yellow on the black template and red for the white template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ltGray">
          <a:xfrm>
            <a:off x="7936681" y="4930682"/>
            <a:ext cx="638970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pic>
        <p:nvPicPr>
          <p:cNvPr id="13" name="Picture 12" descr="vert 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06464" y="542925"/>
            <a:ext cx="181018" cy="4075189"/>
          </a:xfrm>
          <a:prstGeom prst="rect">
            <a:avLst/>
          </a:prstGeom>
        </p:spPr>
      </p:pic>
      <p:sp>
        <p:nvSpPr>
          <p:cNvPr id="14" name="Rectangle 7"/>
          <p:cNvSpPr>
            <a:spLocks noChangeArrowheads="1"/>
          </p:cNvSpPr>
          <p:nvPr userDrawn="1"/>
        </p:nvSpPr>
        <p:spPr bwMode="ltGray">
          <a:xfrm>
            <a:off x="8680020" y="4927604"/>
            <a:ext cx="201349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10872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822430" y="233172"/>
            <a:ext cx="3896359" cy="630936"/>
          </a:xfrm>
        </p:spPr>
        <p:txBody>
          <a:bodyPr>
            <a:noAutofit/>
          </a:bodyPr>
          <a:lstStyle>
            <a:lvl1pPr marL="0" marR="0" indent="0" algn="l" defTabSz="6858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700" b="0" kern="1200" spc="-75" baseline="0" dirty="0"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Two Column</a:t>
            </a:r>
            <a:br>
              <a:rPr lang="en-US" dirty="0" smtClean="0"/>
            </a:br>
            <a:r>
              <a:rPr lang="en-US" dirty="0" smtClean="0"/>
              <a:t>Title Right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65666" y="4931983"/>
            <a:ext cx="3420515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601" tIns="30800" rIns="61601" bIns="30800" anchor="b" anchorCtr="0">
            <a:spAutoFit/>
          </a:bodyPr>
          <a:lstStyle/>
          <a:p>
            <a:pPr defTabSz="610872"/>
            <a:r>
              <a:rPr lang="en-US" sz="5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972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8" y="4766872"/>
            <a:ext cx="8694295" cy="157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4476" y="1200151"/>
            <a:ext cx="2622550" cy="3293269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3292475" y="1200150"/>
            <a:ext cx="2593975" cy="3271838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300789" y="1200151"/>
            <a:ext cx="2633662" cy="3250406"/>
          </a:xfrm>
        </p:spPr>
        <p:txBody>
          <a:bodyPr/>
          <a:lstStyle>
            <a:lvl1pPr>
              <a:defRPr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  <a:lvl2pPr>
              <a:defRPr>
                <a:latin typeface="+mj-lt"/>
                <a:cs typeface="Arial" pitchFamily="34" charset="0"/>
              </a:defRPr>
            </a:lvl2pPr>
            <a:lvl3pPr>
              <a:defRPr>
                <a:latin typeface="+mj-lt"/>
                <a:cs typeface="Arial" pitchFamily="34" charset="0"/>
              </a:defRPr>
            </a:lvl3pPr>
            <a:lvl4pPr>
              <a:defRPr>
                <a:latin typeface="+mj-lt"/>
                <a:cs typeface="Arial" pitchFamily="34" charset="0"/>
              </a:defRPr>
            </a:lvl4pPr>
            <a:lvl5pPr>
              <a:defRPr>
                <a:latin typeface="+mj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9" name="Picture 18" descr="vert 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005925" y="542925"/>
            <a:ext cx="181018" cy="4075189"/>
          </a:xfrm>
          <a:prstGeom prst="rect">
            <a:avLst/>
          </a:prstGeom>
        </p:spPr>
      </p:pic>
      <p:pic>
        <p:nvPicPr>
          <p:cNvPr id="20" name="Picture 19" descr="vert 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999936" y="542925"/>
            <a:ext cx="181018" cy="4075189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219513" y="75438"/>
            <a:ext cx="2668457" cy="864108"/>
          </a:xfrm>
        </p:spPr>
        <p:txBody>
          <a:bodyPr anchor="b" anchorCtr="0">
            <a:noAutofit/>
          </a:bodyPr>
          <a:lstStyle>
            <a:lvl1pPr marL="0" marR="0" indent="0" algn="l" defTabSz="6858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300" b="0" i="0" u="none" strike="noStrike" kern="1200" cap="none" spc="-75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6858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3258399" y="75438"/>
            <a:ext cx="2599859" cy="864108"/>
          </a:xfrm>
        </p:spPr>
        <p:txBody>
          <a:bodyPr anchor="b" anchorCtr="0">
            <a:noAutofit/>
          </a:bodyPr>
          <a:lstStyle>
            <a:lvl1pPr marL="0" marR="0" indent="0" algn="l" defTabSz="6858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300" b="0" i="0" u="none" strike="noStrike" kern="1200" cap="none" spc="-75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6858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6272202" y="75438"/>
            <a:ext cx="2634158" cy="864108"/>
          </a:xfrm>
        </p:spPr>
        <p:txBody>
          <a:bodyPr anchor="b" anchorCtr="0">
            <a:noAutofit/>
          </a:bodyPr>
          <a:lstStyle>
            <a:lvl1pPr marL="0" marR="0" indent="0" algn="l" defTabSz="6858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300" b="0" i="0" u="none" strike="noStrike" kern="1200" cap="none" spc="-75" normalizeH="0" baseline="0" noProof="0" dirty="0" smtClean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rgbClr val="01BBBB"/>
                    </a:gs>
                  </a:gsLst>
                  <a:lin ang="2400000" scaled="0"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l" defTabSz="6858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048754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754335"/>
            <a:ext cx="9144000" cy="2039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 smtClean="0">
              <a:solidFill>
                <a:srgbClr val="FFFFFF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46972" y="329783"/>
            <a:ext cx="8567244" cy="628650"/>
          </a:xfrm>
        </p:spPr>
        <p:txBody>
          <a:bodyPr/>
          <a:lstStyle>
            <a:lvl1pPr algn="l" defTabSz="68589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-75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6" name="Chart Placeholder 35"/>
          <p:cNvSpPr>
            <a:spLocks noGrp="1"/>
          </p:cNvSpPr>
          <p:nvPr>
            <p:ph type="chart" sz="quarter" idx="10"/>
          </p:nvPr>
        </p:nvSpPr>
        <p:spPr>
          <a:xfrm>
            <a:off x="359764" y="1107281"/>
            <a:ext cx="8439461" cy="3228975"/>
          </a:xfrm>
        </p:spPr>
        <p:txBody>
          <a:bodyPr anchor="ctr" anchorCtr="1"/>
          <a:lstStyle>
            <a:lvl1pPr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9467" y="4546587"/>
            <a:ext cx="7461250" cy="207749"/>
          </a:xfrm>
        </p:spPr>
        <p:txBody>
          <a:bodyPr wrap="square" anchor="b" anchorCtr="0">
            <a:noAutofit/>
          </a:bodyPr>
          <a:lstStyle>
            <a:lvl1pPr algn="l" defTabSz="603728">
              <a:lnSpc>
                <a:spcPct val="100000"/>
              </a:lnSpc>
              <a:spcBef>
                <a:spcPct val="50000"/>
              </a:spcBef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189103308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072683"/>
            <a:ext cx="8558698" cy="628650"/>
          </a:xfrm>
        </p:spPr>
        <p:txBody>
          <a:bodyPr vert="horz" lIns="61730" tIns="34295" rIns="61730" bIns="34295" rtlCol="0" anchor="b" anchorCtr="0">
            <a:noAutofit/>
          </a:bodyPr>
          <a:lstStyle>
            <a:lvl1pPr algn="l" defTabSz="68589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-75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6888" y="1200150"/>
            <a:ext cx="4005072" cy="2811780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873752" y="1460754"/>
            <a:ext cx="3429000" cy="2242566"/>
          </a:xfrm>
        </p:spPr>
        <p:txBody>
          <a:bodyPr anchor="ctr" anchorCtr="1"/>
          <a:lstStyle>
            <a:lvl1pPr algn="ctr">
              <a:buFontTx/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45843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072683"/>
            <a:ext cx="8558698" cy="628650"/>
          </a:xfrm>
        </p:spPr>
        <p:txBody>
          <a:bodyPr vert="horz" lIns="61730" tIns="34295" rIns="61730" bIns="34295" rtlCol="0" anchor="b" anchorCtr="0">
            <a:noAutofit/>
          </a:bodyPr>
          <a:lstStyle>
            <a:lvl1pPr algn="l" defTabSz="68589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-75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58278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5175" y="4389121"/>
            <a:ext cx="8112126" cy="288131"/>
          </a:xfrm>
        </p:spPr>
        <p:txBody>
          <a:bodyPr>
            <a:noAutofit/>
          </a:bodyPr>
          <a:lstStyle>
            <a:lvl1pPr marL="0" indent="0" algn="l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89" tIns="34295" rIns="68589" bIns="34295" anchor="ctr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9456" y="486918"/>
            <a:ext cx="8112125" cy="3360420"/>
          </a:xfrm>
        </p:spPr>
        <p:txBody>
          <a:bodyPr/>
          <a:lstStyle>
            <a:lvl1pPr marL="175046" indent="-175046" algn="l" defTabSz="68589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4500" b="0" kern="1200" spc="-15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 Goes Here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89" tIns="34295" rIns="68589" bIns="34295" anchor="ctr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0766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4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217358" y="4766872"/>
            <a:ext cx="8694295" cy="157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439056"/>
            <a:ext cx="4117446" cy="2265389"/>
          </a:xfrm>
        </p:spPr>
        <p:txBody>
          <a:bodyPr vert="horz" lIns="61730" tIns="34295" rIns="61730" bIns="34295" rtlCol="0" anchor="ctr" anchorCtr="0">
            <a:noAutofit/>
          </a:bodyPr>
          <a:lstStyle>
            <a:lvl1pPr marL="0" indent="0" algn="l" defTabSz="68589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100" b="0" kern="1200" spc="-15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Telling Shared Experiences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233172"/>
            <a:ext cx="3895344" cy="4656582"/>
          </a:xfrm>
        </p:spPr>
        <p:txBody>
          <a:bodyPr anchor="ctr" anchorCtr="0">
            <a:noAutofit/>
          </a:bodyPr>
          <a:lstStyle>
            <a:lvl1pPr marL="0" indent="0">
              <a:buFontTx/>
              <a:buNone/>
              <a:defRPr sz="1500" baseline="0">
                <a:solidFill>
                  <a:schemeClr val="tx1"/>
                </a:solidFill>
                <a:latin typeface="+mj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 smtClean="0"/>
              <a:t>Tell your story here</a:t>
            </a:r>
            <a:endParaRPr lang="en-US" dirty="0"/>
          </a:p>
        </p:txBody>
      </p:sp>
      <p:pic>
        <p:nvPicPr>
          <p:cNvPr id="8" name="Picture 7" descr="vert ba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06464" y="542925"/>
            <a:ext cx="181018" cy="407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824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6384" y="3209545"/>
            <a:ext cx="4684867" cy="288131"/>
          </a:xfrm>
        </p:spPr>
        <p:txBody>
          <a:bodyPr vert="horz" lIns="68589" tIns="34295" rIns="68589" bIns="34295" rtlCol="0">
            <a:noAutofit/>
          </a:bodyPr>
          <a:lstStyle>
            <a:lvl1pPr marL="0" indent="0" algn="l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rgbClr val="6DB344"/>
                </a:solidFill>
                <a:latin typeface="+mj-lt"/>
                <a:ea typeface="+mn-ea"/>
                <a:cs typeface="+mn-cs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Presenter Name and Title Go Here</a:t>
            </a:r>
            <a:endParaRPr lang="en-US" dirty="0"/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89" tIns="34295" rIns="68589" bIns="34295" anchor="ctr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8694" y="2462022"/>
            <a:ext cx="4712557" cy="766763"/>
          </a:xfrm>
        </p:spPr>
        <p:txBody>
          <a:bodyPr vert="horz" lIns="61730" tIns="34295" rIns="61730" bIns="34295" rtlCol="0" anchor="b" anchorCtr="0">
            <a:noAutofit/>
          </a:bodyPr>
          <a:lstStyle>
            <a:lvl1pPr marL="0" indent="0" algn="l" defTabSz="685891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-15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12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lIns="68589" tIns="34295" rIns="68589" bIns="34295" anchor="ctr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5540376" y="1438275"/>
            <a:ext cx="2676525" cy="2166938"/>
          </a:xfrm>
        </p:spPr>
        <p:txBody>
          <a:bodyPr anchor="ctr" anchorCtr="1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grpSp>
        <p:nvGrpSpPr>
          <p:cNvPr id="24" name="Group 67"/>
          <p:cNvGrpSpPr/>
          <p:nvPr userDrawn="1"/>
        </p:nvGrpSpPr>
        <p:grpSpPr>
          <a:xfrm>
            <a:off x="341799" y="226413"/>
            <a:ext cx="691030" cy="368312"/>
            <a:chOff x="609606" y="528528"/>
            <a:chExt cx="1444732" cy="763787"/>
          </a:xfrm>
          <a:gradFill flip="none" rotWithShape="1">
            <a:gsLst>
              <a:gs pos="11000">
                <a:schemeClr val="accent2"/>
              </a:gs>
              <a:gs pos="100000">
                <a:schemeClr val="accent5"/>
              </a:gs>
            </a:gsLst>
            <a:lin ang="2700000" scaled="1"/>
            <a:tileRect/>
          </a:gradFill>
        </p:grpSpPr>
        <p:sp>
          <p:nvSpPr>
            <p:cNvPr id="25" name="Rectangle 24"/>
            <p:cNvSpPr>
              <a:spLocks noChangeArrowheads="1"/>
            </p:cNvSpPr>
            <p:nvPr/>
          </p:nvSpPr>
          <p:spPr bwMode="black">
            <a:xfrm>
              <a:off x="1016583" y="1035671"/>
              <a:ext cx="65914" cy="24972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1400565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740666" y="1028755"/>
              <a:ext cx="190842" cy="263560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1660386" y="1028755"/>
              <a:ext cx="262121" cy="263560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black">
            <a:xfrm>
              <a:off x="1167569" y="1028755"/>
              <a:ext cx="170915" cy="263560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609606" y="732922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783587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954502" y="528528"/>
              <a:ext cx="62081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1128481" y="646860"/>
              <a:ext cx="62081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1298630" y="732922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1472609" y="646860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1646588" y="528528"/>
              <a:ext cx="62847" cy="39495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1817502" y="646864"/>
              <a:ext cx="62847" cy="214383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1991491" y="732927"/>
              <a:ext cx="62847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685891"/>
              <a:endParaRPr lang="en-US" sz="1400" dirty="0">
                <a:solidFill>
                  <a:srgbClr val="0096D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1082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Kirk Mossing\Desktop\CURRENT JOBS\Cisco Live\Template\star full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50350" cy="117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9184" y="782383"/>
            <a:ext cx="8403336" cy="31375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 marL="1786" indent="0">
              <a:buFontTx/>
              <a:buNone/>
              <a:defRPr lang="en-US" sz="1800" kern="1200" smtClean="0">
                <a:solidFill>
                  <a:schemeClr val="bg1"/>
                </a:solidFill>
                <a:latin typeface="Arial" pitchFamily="34" charset="0"/>
                <a:ea typeface="Apple LiGothic Medium" pitchFamily="2" charset="-120"/>
                <a:cs typeface="Arial" pitchFamily="34" charset="0"/>
              </a:defRPr>
            </a:lvl1pPr>
            <a:lvl2pPr marL="63401" indent="0">
              <a:buFontTx/>
              <a:buNone/>
              <a:defRPr lang="en-US" sz="1800" kern="1200" smtClean="0">
                <a:solidFill>
                  <a:srgbClr val="FFFFFF"/>
                </a:solidFill>
                <a:latin typeface="Arial" pitchFamily="34" charset="0"/>
                <a:ea typeface="Apple LiGothic Medium" pitchFamily="2" charset="-120"/>
              </a:defRPr>
            </a:lvl2pPr>
            <a:lvl3pPr marL="354508" indent="0">
              <a:buFontTx/>
              <a:buNone/>
              <a:defRPr lang="en-US" sz="1800" kern="1200" smtClean="0">
                <a:solidFill>
                  <a:srgbClr val="FFFFFF"/>
                </a:solidFill>
                <a:latin typeface="Arial" pitchFamily="34" charset="0"/>
                <a:ea typeface="Apple LiGothic Medium" pitchFamily="2" charset="-120"/>
              </a:defRPr>
            </a:lvl3pPr>
            <a:lvl4pPr marL="611683" indent="0">
              <a:buFontTx/>
              <a:buNone/>
              <a:defRPr lang="en-US" sz="1800" kern="1200" smtClean="0">
                <a:solidFill>
                  <a:srgbClr val="FFFFFF"/>
                </a:solidFill>
                <a:latin typeface="Arial" pitchFamily="34" charset="0"/>
                <a:ea typeface="Apple LiGothic Medium" pitchFamily="2" charset="-120"/>
              </a:defRPr>
            </a:lvl4pPr>
            <a:lvl5pPr marL="961727" indent="0">
              <a:buFontTx/>
              <a:buNone/>
              <a:defRPr lang="en-US" sz="1800" kern="1200">
                <a:solidFill>
                  <a:srgbClr val="FFFFFF"/>
                </a:solidFill>
                <a:latin typeface="Arial" pitchFamily="34" charset="0"/>
                <a:ea typeface="Apple LiGothic Medium" pitchFamily="2" charset="-120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441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12700" y="4606291"/>
            <a:ext cx="9156700" cy="5372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 smtClean="0">
              <a:solidFill>
                <a:srgbClr val="FFFFFF"/>
              </a:solidFill>
            </a:endParaRPr>
          </a:p>
        </p:txBody>
      </p:sp>
      <p:pic>
        <p:nvPicPr>
          <p:cNvPr id="17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 userDrawn="1"/>
        </p:nvSpPr>
        <p:spPr>
          <a:xfrm>
            <a:off x="1823499" y="-2683566"/>
            <a:ext cx="1729740" cy="105106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0" y="-483912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18000"/>
                </a:scheme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>
          <a:xfrm rot="10800000">
            <a:off x="1013792" y="-483912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75620" y="1283390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05452" y="626165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75000"/>
                  <a:alpha val="28000"/>
                </a:schemeClr>
              </a:gs>
              <a:gs pos="100000">
                <a:schemeClr val="accent4">
                  <a:lumMod val="75000"/>
                  <a:alpha val="2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3036073" y="-2533236"/>
            <a:ext cx="1729740" cy="61113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7550">
                  <a:alpha val="46000"/>
                </a:srgbClr>
              </a:gs>
              <a:gs pos="100000">
                <a:schemeClr val="accent1"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363475"/>
            <a:ext cx="8755128" cy="3279098"/>
          </a:xfrm>
        </p:spPr>
        <p:txBody>
          <a:bodyPr anchor="b" anchorCtr="0"/>
          <a:lstStyle>
            <a:lvl1pPr marL="171473" indent="-171473">
              <a:buFont typeface="Arial" pitchFamily="34" charset="0"/>
              <a:buChar char="“"/>
              <a:defRPr sz="4100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ltGray">
          <a:xfrm>
            <a:off x="7762659" y="4930683"/>
            <a:ext cx="812991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ltGray">
          <a:xfrm>
            <a:off x="7762659" y="4930683"/>
            <a:ext cx="812991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FFFFFF"/>
                </a:solidFill>
              </a:rPr>
              <a:t>Cisco Confidential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01186" y="4019177"/>
            <a:ext cx="8574685" cy="460772"/>
          </a:xfrm>
        </p:spPr>
        <p:txBody>
          <a:bodyPr vert="horz" lIns="68589" tIns="34295" rIns="68589" bIns="34295" rtlCol="0">
            <a:noAutofit/>
          </a:bodyPr>
          <a:lstStyle>
            <a:lvl1pPr marL="0" indent="0"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23" name="Rectangle 7"/>
          <p:cNvSpPr>
            <a:spLocks noChangeArrowheads="1"/>
          </p:cNvSpPr>
          <p:nvPr userDrawn="1"/>
        </p:nvSpPr>
        <p:spPr bwMode="ltGray">
          <a:xfrm>
            <a:off x="8680020" y="4927604"/>
            <a:ext cx="201349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FFFFFF"/>
                </a:solidFill>
              </a:rPr>
              <a:pPr algn="r" defTabSz="610872"/>
              <a:t>‹#›</a:t>
            </a:fld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16" name="Rectangle 4"/>
          <p:cNvSpPr>
            <a:spLocks noChangeArrowheads="1"/>
          </p:cNvSpPr>
          <p:nvPr userDrawn="1"/>
        </p:nvSpPr>
        <p:spPr bwMode="ltGray">
          <a:xfrm>
            <a:off x="265666" y="4931983"/>
            <a:ext cx="3420515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601" tIns="30800" rIns="61601" bIns="30800" anchor="b" anchorCtr="0">
            <a:spAutoFit/>
          </a:bodyPr>
          <a:lstStyle/>
          <a:p>
            <a:pPr defTabSz="610872"/>
            <a:r>
              <a:rPr lang="en-US" sz="500" dirty="0" smtClean="0">
                <a:solidFill>
                  <a:srgbClr val="FFFFFF"/>
                </a:solidFill>
              </a:rPr>
              <a:t>© 2013 Cisco and/or its affiliates. All rights reserved.</a:t>
            </a:r>
            <a:endParaRPr lang="en-US" sz="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57416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1891875" y="596646"/>
            <a:ext cx="5349240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891875" y="3595764"/>
            <a:ext cx="5347552" cy="7472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900238" y="596646"/>
            <a:ext cx="5329238" cy="300380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00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492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photo_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338329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38329" y="233172"/>
            <a:ext cx="3273552" cy="1844802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89" tIns="34295" rIns="68589" bIns="34295" rtlCol="0" anchor="ctr" anchorCtr="0">
            <a:normAutofit/>
          </a:bodyPr>
          <a:lstStyle>
            <a:lvl1pPr marL="0" indent="0" algn="ctr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29703" y="2571750"/>
            <a:ext cx="7009298" cy="1066446"/>
          </a:xfrm>
        </p:spPr>
        <p:txBody>
          <a:bodyPr anchor="t">
            <a:noAutofit/>
          </a:bodyPr>
          <a:lstStyle>
            <a:lvl1pPr marL="0" marR="0" indent="0" algn="l" defTabSz="685891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Large photo </a:t>
            </a:r>
            <a:br>
              <a:rPr lang="en-US" dirty="0" smtClean="0"/>
            </a:br>
            <a:r>
              <a:rPr lang="en-US" dirty="0" smtClean="0"/>
              <a:t>caption here.</a:t>
            </a:r>
          </a:p>
        </p:txBody>
      </p:sp>
    </p:spTree>
    <p:extLst>
      <p:ext uri="{BB962C8B-B14F-4D97-AF65-F5344CB8AC3E}">
        <p14:creationId xmlns:p14="http://schemas.microsoft.com/office/powerpoint/2010/main" val="281413508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ortrait photo_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>
            <a:off x="4992624" y="644652"/>
            <a:ext cx="3630168" cy="3771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4992624" y="644652"/>
            <a:ext cx="3630168" cy="377190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anchor="ctr" anchorCtr="0"/>
          <a:lstStyle>
            <a:lvl1pPr algn="ctr">
              <a:buFontTx/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9703" y="546730"/>
            <a:ext cx="4349918" cy="443198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85287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>
            <a:off x="3668713" y="233362"/>
            <a:ext cx="3268136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668990" y="233362"/>
            <a:ext cx="3267861" cy="199548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89" tIns="34295" rIns="68589" bIns="34295" rtlCol="0" anchor="ctr" anchorCtr="0">
            <a:normAutofit/>
          </a:bodyPr>
          <a:lstStyle>
            <a:lvl1pPr marL="0" indent="0" algn="ctr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34963" y="233362"/>
            <a:ext cx="3287736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320823" y="233362"/>
            <a:ext cx="3302001" cy="1995489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89" tIns="34295" rIns="68589" bIns="34295" rtlCol="0" anchor="ctr" anchorCtr="0">
            <a:normAutofit/>
          </a:bodyPr>
          <a:lstStyle>
            <a:lvl1pPr marL="0" indent="0" algn="ctr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979833" y="233363"/>
            <a:ext cx="1838730" cy="981076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89" tIns="34295" rIns="68589" bIns="34295" rtlCol="0" anchor="ctr" anchorCtr="0">
            <a:normAutofit/>
          </a:bodyPr>
          <a:lstStyle>
            <a:lvl1pPr marL="0" indent="0" algn="ctr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34964" y="2271713"/>
            <a:ext cx="2523161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 hasCustomPrompt="1"/>
          </p:nvPr>
        </p:nvSpPr>
        <p:spPr>
          <a:xfrm>
            <a:off x="320824" y="2271713"/>
            <a:ext cx="2537420" cy="25942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89" tIns="34295" rIns="68589" bIns="34295" rtlCol="0" anchor="ctr" anchorCtr="0">
            <a:normAutofit/>
          </a:bodyPr>
          <a:lstStyle>
            <a:lvl1pPr marL="0" indent="0" algn="ctr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911476" y="2271713"/>
            <a:ext cx="4025374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2908334" y="2271713"/>
            <a:ext cx="4028516" cy="2594201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89" tIns="34295" rIns="68589" bIns="34295" rtlCol="0" anchor="ctr" anchorCtr="0">
            <a:normAutofit/>
          </a:bodyPr>
          <a:lstStyle>
            <a:lvl1pPr marL="0" indent="0" algn="ctr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979833" y="1262744"/>
            <a:ext cx="1838730" cy="258161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6979833" y="1257300"/>
            <a:ext cx="1838730" cy="2587058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89" tIns="34295" rIns="68589" bIns="34295" rtlCol="0" anchor="ctr" anchorCtr="0">
            <a:normAutofit/>
          </a:bodyPr>
          <a:lstStyle>
            <a:lvl1pPr marL="0" indent="0" algn="ctr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979833" y="3887221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6979833" y="3887221"/>
            <a:ext cx="1838730" cy="978694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>
            <a:outerShdw blurRad="114300" dist="38100" dir="5400000" algn="ctr" rotWithShape="0">
              <a:srgbClr val="000000">
                <a:alpha val="80000"/>
              </a:srgbClr>
            </a:outerShdw>
          </a:effectLst>
        </p:spPr>
        <p:txBody>
          <a:bodyPr vert="horz" lIns="68589" tIns="34295" rIns="68589" bIns="34295" rtlCol="0" anchor="ctr" anchorCtr="0">
            <a:normAutofit/>
          </a:bodyPr>
          <a:lstStyle>
            <a:lvl1pPr marL="0" indent="0" algn="ctr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3349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photo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328" y="233172"/>
            <a:ext cx="8476488" cy="455654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33376" y="233173"/>
            <a:ext cx="8474869" cy="4540639"/>
          </a:xfrm>
          <a:ln>
            <a:solidFill>
              <a:schemeClr val="bg2"/>
            </a:solidFill>
          </a:ln>
        </p:spPr>
        <p:txBody>
          <a:bodyPr vert="horz" lIns="68589" tIns="34295" rIns="68589" bIns="34295" rtlCol="0" anchor="ctr" anchorCtr="0">
            <a:normAutofit/>
          </a:bodyPr>
          <a:lstStyle>
            <a:lvl1pPr marL="0" indent="0" algn="ctr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baseline="0" dirty="0">
                <a:solidFill>
                  <a:srgbClr val="54656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Photo placeholder</a:t>
            </a:r>
            <a:endParaRPr lang="en-US" dirty="0"/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ltGray">
          <a:xfrm>
            <a:off x="7936681" y="4930682"/>
            <a:ext cx="638970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pic>
        <p:nvPicPr>
          <p:cNvPr id="9" name="Picture 8" descr="segue texture.jpg"/>
          <p:cNvPicPr>
            <a:picLocks noChangeAspect="1"/>
          </p:cNvPicPr>
          <p:nvPr userDrawn="1"/>
        </p:nvPicPr>
        <p:blipFill>
          <a:blip r:embed="rId2" cstate="print"/>
          <a:srcRect t="95236" r="2996"/>
          <a:stretch>
            <a:fillRect/>
          </a:stretch>
        </p:blipFill>
        <p:spPr>
          <a:xfrm>
            <a:off x="333375" y="4786092"/>
            <a:ext cx="8477250" cy="122856"/>
          </a:xfrm>
          <a:prstGeom prst="rect">
            <a:avLst/>
          </a:prstGeom>
        </p:spPr>
      </p:pic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80020" y="4927604"/>
            <a:ext cx="201349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10872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265666" y="4931983"/>
            <a:ext cx="3420515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601" tIns="30800" rIns="61601" bIns="30800" anchor="b" anchorCtr="0">
            <a:spAutoFit/>
          </a:bodyPr>
          <a:lstStyle/>
          <a:p>
            <a:pPr defTabSz="610872"/>
            <a:r>
              <a:rPr lang="en-US" sz="5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91775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91440" y="-68580"/>
            <a:ext cx="9326880" cy="5280660"/>
          </a:xfr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 smtClean="0"/>
              <a:t>Full bleed image placeholder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3507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pic>
        <p:nvPicPr>
          <p:cNvPr id="55" name="Picture 54" descr="textur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2700" y="1339"/>
            <a:ext cx="9156700" cy="5142161"/>
          </a:xfrm>
          <a:prstGeom prst="rect">
            <a:avLst/>
          </a:prstGeom>
        </p:spPr>
      </p:pic>
      <p:sp>
        <p:nvSpPr>
          <p:cNvPr id="21" name="Media Placeholder 20"/>
          <p:cNvSpPr>
            <a:spLocks noGrp="1"/>
          </p:cNvSpPr>
          <p:nvPr>
            <p:ph type="media" sz="quarter" idx="10" hasCustomPrompt="1"/>
          </p:nvPr>
        </p:nvSpPr>
        <p:spPr>
          <a:xfrm>
            <a:off x="2845150" y="584002"/>
            <a:ext cx="5971032" cy="3319272"/>
          </a:xfrm>
          <a:solidFill>
            <a:schemeClr val="tx1">
              <a:lumMod val="50000"/>
            </a:schemeClr>
          </a:solidFill>
          <a:ln>
            <a:noFill/>
          </a:ln>
          <a:effectLst>
            <a:innerShdw blurRad="419100">
              <a:prstClr val="black">
                <a:alpha val="4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89" tIns="34295" rIns="68589" bIns="34295" rtlCol="0" anchor="ctr">
            <a:normAutofit/>
          </a:bodyPr>
          <a:lstStyle>
            <a:lvl1pPr marL="0" indent="0" algn="ctr" defTabSz="685891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add video</a:t>
            </a:r>
            <a:endParaRPr lang="en-US" dirty="0"/>
          </a:p>
        </p:txBody>
      </p:sp>
      <p:grpSp>
        <p:nvGrpSpPr>
          <p:cNvPr id="20" name="Group 5"/>
          <p:cNvGrpSpPr>
            <a:grpSpLocks/>
          </p:cNvGrpSpPr>
          <p:nvPr userDrawn="1"/>
        </p:nvGrpSpPr>
        <p:grpSpPr bwMode="auto">
          <a:xfrm>
            <a:off x="341799" y="4572000"/>
            <a:ext cx="631526" cy="335757"/>
            <a:chOff x="384" y="331"/>
            <a:chExt cx="912" cy="485"/>
          </a:xfrm>
        </p:grpSpPr>
        <p:sp>
          <p:nvSpPr>
            <p:cNvPr id="23" name="AutoShape 6"/>
            <p:cNvSpPr>
              <a:spLocks noChangeAspect="1" noChangeArrowheads="1" noTextEdit="1"/>
            </p:cNvSpPr>
            <p:nvPr/>
          </p:nvSpPr>
          <p:spPr bwMode="invGray">
            <a:xfrm>
              <a:off x="384" y="331"/>
              <a:ext cx="912" cy="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invGray">
            <a:xfrm>
              <a:off x="640" y="652"/>
              <a:ext cx="42" cy="1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invGray">
            <a:xfrm>
              <a:off x="882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invGray">
            <a:xfrm>
              <a:off x="467" y="648"/>
              <a:ext cx="120" cy="166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invGray">
            <a:xfrm>
              <a:off x="1046" y="648"/>
              <a:ext cx="165" cy="166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invGray">
            <a:xfrm>
              <a:off x="735" y="648"/>
              <a:ext cx="108" cy="166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invGray">
            <a:xfrm>
              <a:off x="384" y="462"/>
              <a:ext cx="39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invGray">
            <a:xfrm>
              <a:off x="494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invGray">
            <a:xfrm>
              <a:off x="601" y="333"/>
              <a:ext cx="39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invGray">
            <a:xfrm>
              <a:off x="711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invGray">
            <a:xfrm>
              <a:off x="818" y="462"/>
              <a:ext cx="42" cy="8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invGray">
            <a:xfrm>
              <a:off x="928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invGray">
            <a:xfrm>
              <a:off x="1037" y="333"/>
              <a:ext cx="40" cy="249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invGray">
            <a:xfrm>
              <a:off x="1145" y="407"/>
              <a:ext cx="39" cy="136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invGray">
            <a:xfrm>
              <a:off x="1254" y="462"/>
              <a:ext cx="40" cy="8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defTabSz="685891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 smtClean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34655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294305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936681" y="4930682"/>
            <a:ext cx="638970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80020" y="4927604"/>
            <a:ext cx="201349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10872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65666" y="4931983"/>
            <a:ext cx="3420515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601" tIns="30800" rIns="61601" bIns="30800" anchor="b" anchorCtr="0">
            <a:spAutoFit/>
          </a:bodyPr>
          <a:lstStyle/>
          <a:p>
            <a:pPr defTabSz="610872"/>
            <a:r>
              <a:rPr lang="en-US" sz="5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3406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-46383"/>
            <a:ext cx="9144000" cy="87505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solidFill>
                <a:srgbClr val="FFFFFF"/>
              </a:solidFill>
              <a:sym typeface="Arial" pitchFamily="-107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466" y="86142"/>
            <a:ext cx="8413138" cy="50865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49086" y="570351"/>
            <a:ext cx="8405447" cy="31375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 marL="1786" indent="0">
              <a:buFontTx/>
              <a:buNone/>
              <a:defRPr lang="en-US" sz="1800" kern="1200" smtClean="0">
                <a:solidFill>
                  <a:schemeClr val="tx1"/>
                </a:solidFill>
                <a:latin typeface="Arial" pitchFamily="34" charset="0"/>
                <a:ea typeface="Apple LiGothic Medium" pitchFamily="2" charset="-120"/>
                <a:cs typeface="Arial" pitchFamily="34" charset="0"/>
              </a:defRPr>
            </a:lvl1pPr>
            <a:lvl2pPr marL="63401" indent="0">
              <a:buFontTx/>
              <a:buNone/>
              <a:defRPr lang="en-US" sz="1800" kern="1200" smtClean="0">
                <a:solidFill>
                  <a:srgbClr val="FFFFFF"/>
                </a:solidFill>
                <a:latin typeface="Arial" pitchFamily="34" charset="0"/>
                <a:ea typeface="Apple LiGothic Medium" pitchFamily="2" charset="-120"/>
              </a:defRPr>
            </a:lvl2pPr>
            <a:lvl3pPr marL="354508" indent="0">
              <a:buFontTx/>
              <a:buNone/>
              <a:defRPr lang="en-US" sz="1800" kern="1200" smtClean="0">
                <a:solidFill>
                  <a:srgbClr val="FFFFFF"/>
                </a:solidFill>
                <a:latin typeface="Arial" pitchFamily="34" charset="0"/>
                <a:ea typeface="Apple LiGothic Medium" pitchFamily="2" charset="-120"/>
              </a:defRPr>
            </a:lvl3pPr>
            <a:lvl4pPr marL="611683" indent="0">
              <a:buFontTx/>
              <a:buNone/>
              <a:defRPr lang="en-US" sz="1800" kern="1200" smtClean="0">
                <a:solidFill>
                  <a:srgbClr val="FFFFFF"/>
                </a:solidFill>
                <a:latin typeface="Arial" pitchFamily="34" charset="0"/>
                <a:ea typeface="Apple LiGothic Medium" pitchFamily="2" charset="-120"/>
              </a:defRPr>
            </a:lvl4pPr>
            <a:lvl5pPr marL="961727" indent="0">
              <a:buFontTx/>
              <a:buNone/>
              <a:defRPr lang="en-US" sz="1800" kern="1200">
                <a:solidFill>
                  <a:srgbClr val="FFFFFF"/>
                </a:solidFill>
                <a:latin typeface="Arial" pitchFamily="34" charset="0"/>
                <a:ea typeface="Apple LiGothic Medium" pitchFamily="2" charset="-120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43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34" name="Rectangle 33"/>
          <p:cNvSpPr>
            <a:spLocks noChangeArrowheads="1"/>
          </p:cNvSpPr>
          <p:nvPr userDrawn="1"/>
        </p:nvSpPr>
        <p:spPr bwMode="black">
          <a:xfrm>
            <a:off x="4414521" y="4383413"/>
            <a:ext cx="31090" cy="1177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5" name="Freeform 34"/>
          <p:cNvSpPr>
            <a:spLocks/>
          </p:cNvSpPr>
          <p:nvPr userDrawn="1"/>
        </p:nvSpPr>
        <p:spPr bwMode="black">
          <a:xfrm>
            <a:off x="4595639" y="4380152"/>
            <a:ext cx="90017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4284376" y="4380152"/>
            <a:ext cx="90017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 noEditPoints="1"/>
          </p:cNvSpPr>
          <p:nvPr userDrawn="1"/>
        </p:nvSpPr>
        <p:spPr bwMode="black">
          <a:xfrm>
            <a:off x="4718192" y="4380152"/>
            <a:ext cx="123637" cy="124284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485739" y="4380152"/>
            <a:ext cx="80617" cy="124284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4222558" y="4240648"/>
            <a:ext cx="29282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304621" y="4200066"/>
            <a:ext cx="29282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385239" y="4144266"/>
            <a:ext cx="29282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467302" y="4200066"/>
            <a:ext cx="29282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547558" y="4240648"/>
            <a:ext cx="31090" cy="6051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629622" y="4200066"/>
            <a:ext cx="29644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711686" y="4144266"/>
            <a:ext cx="29644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792302" y="4200066"/>
            <a:ext cx="29644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874366" y="4240648"/>
            <a:ext cx="29644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289713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green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contractor\Desktop\Blue_Green_Gradi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 userDrawn="1"/>
        </p:nvSpPr>
        <p:spPr>
          <a:xfrm>
            <a:off x="644691" y="2295367"/>
            <a:ext cx="1850989" cy="484748"/>
          </a:xfrm>
          <a:prstGeom prst="rect">
            <a:avLst/>
          </a:prstGeom>
          <a:noFill/>
        </p:spPr>
        <p:txBody>
          <a:bodyPr wrap="none" lIns="68589" tIns="34295" rIns="68589" bIns="34295" rtlCol="0">
            <a:noAutofit/>
          </a:bodyPr>
          <a:lstStyle/>
          <a:p>
            <a:pPr defTabSz="685891"/>
            <a:r>
              <a:rPr lang="en-US" sz="2700" dirty="0" smtClean="0">
                <a:solidFill>
                  <a:srgbClr val="FFFFFF"/>
                </a:solidFill>
              </a:rPr>
              <a:t>Thank you.</a:t>
            </a:r>
            <a:endParaRPr lang="en-US" sz="2700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black">
          <a:xfrm>
            <a:off x="6308661" y="2781453"/>
            <a:ext cx="87485" cy="3313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black">
          <a:xfrm>
            <a:off x="6818309" y="2773204"/>
            <a:ext cx="253297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black">
          <a:xfrm>
            <a:off x="5942448" y="2773204"/>
            <a:ext cx="253297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3" name="Freeform 22"/>
          <p:cNvSpPr>
            <a:spLocks noEditPoints="1"/>
          </p:cNvSpPr>
          <p:nvPr userDrawn="1"/>
        </p:nvSpPr>
        <p:spPr bwMode="black">
          <a:xfrm>
            <a:off x="7163159" y="2773204"/>
            <a:ext cx="347903" cy="34972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4" name="Freeform 23"/>
          <p:cNvSpPr>
            <a:spLocks/>
          </p:cNvSpPr>
          <p:nvPr userDrawn="1"/>
        </p:nvSpPr>
        <p:spPr bwMode="black">
          <a:xfrm>
            <a:off x="6509060" y="2773204"/>
            <a:ext cx="226849" cy="34972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5" name="Freeform 24"/>
          <p:cNvSpPr>
            <a:spLocks/>
          </p:cNvSpPr>
          <p:nvPr userDrawn="1"/>
        </p:nvSpPr>
        <p:spPr bwMode="black">
          <a:xfrm>
            <a:off x="5768495" y="2311830"/>
            <a:ext cx="82398" cy="170274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6" name="Freeform 25"/>
          <p:cNvSpPr>
            <a:spLocks/>
          </p:cNvSpPr>
          <p:nvPr userDrawn="1"/>
        </p:nvSpPr>
        <p:spPr bwMode="black">
          <a:xfrm>
            <a:off x="5999412" y="2197636"/>
            <a:ext cx="82398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7" name="Freeform 26"/>
          <p:cNvSpPr>
            <a:spLocks/>
          </p:cNvSpPr>
          <p:nvPr userDrawn="1"/>
        </p:nvSpPr>
        <p:spPr bwMode="black">
          <a:xfrm>
            <a:off x="6226264" y="2040617"/>
            <a:ext cx="82398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8" name="Freeform 27"/>
          <p:cNvSpPr>
            <a:spLocks/>
          </p:cNvSpPr>
          <p:nvPr userDrawn="1"/>
        </p:nvSpPr>
        <p:spPr bwMode="black">
          <a:xfrm>
            <a:off x="6457181" y="2197636"/>
            <a:ext cx="82398" cy="28446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29" name="Freeform 28"/>
          <p:cNvSpPr>
            <a:spLocks/>
          </p:cNvSpPr>
          <p:nvPr userDrawn="1"/>
        </p:nvSpPr>
        <p:spPr bwMode="black">
          <a:xfrm>
            <a:off x="6683013" y="2311831"/>
            <a:ext cx="87485" cy="17027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0" name="Freeform 29"/>
          <p:cNvSpPr>
            <a:spLocks/>
          </p:cNvSpPr>
          <p:nvPr userDrawn="1"/>
        </p:nvSpPr>
        <p:spPr bwMode="black">
          <a:xfrm>
            <a:off x="6913932" y="2197636"/>
            <a:ext cx="83415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1" name="Freeform 30"/>
          <p:cNvSpPr>
            <a:spLocks/>
          </p:cNvSpPr>
          <p:nvPr userDrawn="1"/>
        </p:nvSpPr>
        <p:spPr bwMode="black">
          <a:xfrm>
            <a:off x="7144851" y="2040617"/>
            <a:ext cx="83415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2" name="Freeform 31"/>
          <p:cNvSpPr>
            <a:spLocks/>
          </p:cNvSpPr>
          <p:nvPr userDrawn="1"/>
        </p:nvSpPr>
        <p:spPr bwMode="black">
          <a:xfrm>
            <a:off x="7371698" y="2197636"/>
            <a:ext cx="83415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3" name="Freeform 32"/>
          <p:cNvSpPr>
            <a:spLocks/>
          </p:cNvSpPr>
          <p:nvPr userDrawn="1"/>
        </p:nvSpPr>
        <p:spPr bwMode="black">
          <a:xfrm>
            <a:off x="7602617" y="2311831"/>
            <a:ext cx="83415" cy="17027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26051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2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" name="Rectangle 35"/>
          <p:cNvSpPr>
            <a:spLocks noChangeArrowheads="1"/>
          </p:cNvSpPr>
          <p:nvPr userDrawn="1"/>
        </p:nvSpPr>
        <p:spPr bwMode="black">
          <a:xfrm>
            <a:off x="4414521" y="4383413"/>
            <a:ext cx="31090" cy="1177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4595639" y="4380152"/>
            <a:ext cx="90017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/>
          </p:cNvSpPr>
          <p:nvPr userDrawn="1"/>
        </p:nvSpPr>
        <p:spPr bwMode="black">
          <a:xfrm>
            <a:off x="4284376" y="4380152"/>
            <a:ext cx="90017" cy="124284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 noEditPoints="1"/>
          </p:cNvSpPr>
          <p:nvPr userDrawn="1"/>
        </p:nvSpPr>
        <p:spPr bwMode="black">
          <a:xfrm>
            <a:off x="4718192" y="4380152"/>
            <a:ext cx="123637" cy="124284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4485739" y="4380152"/>
            <a:ext cx="80617" cy="124284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4222558" y="4240648"/>
            <a:ext cx="29282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4304621" y="4200066"/>
            <a:ext cx="29282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4385239" y="4144266"/>
            <a:ext cx="29282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4467302" y="4200066"/>
            <a:ext cx="29282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4547558" y="4240648"/>
            <a:ext cx="31090" cy="60512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4629622" y="4200066"/>
            <a:ext cx="29644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4711686" y="4144266"/>
            <a:ext cx="29644" cy="18624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8" name="Freeform 47"/>
          <p:cNvSpPr>
            <a:spLocks/>
          </p:cNvSpPr>
          <p:nvPr userDrawn="1"/>
        </p:nvSpPr>
        <p:spPr bwMode="black">
          <a:xfrm>
            <a:off x="4792302" y="4200066"/>
            <a:ext cx="29644" cy="101094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9" name="Freeform 48"/>
          <p:cNvSpPr>
            <a:spLocks/>
          </p:cNvSpPr>
          <p:nvPr userDrawn="1"/>
        </p:nvSpPr>
        <p:spPr bwMode="black">
          <a:xfrm>
            <a:off x="4874366" y="4240648"/>
            <a:ext cx="29644" cy="60512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71107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91391E-6 L -5.55556E-7 0.02314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93242E-6 L 4.72222E-6 0.0296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91391E-6 L 0 0.02314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3242E-6 L -4.72222E-6 0.02962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1391E-6 L 4.16667E-6 0.02314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6056E-6 L 2.77778E-7 -0.0233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6056E-6 L -8.33333E-7 -0.02338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36056E-6 L 4.44444E-6 -0.02338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36056E-6 L 3.33333E-6 -0.02338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-red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mplex_Gradient7.jpg"/>
          <p:cNvPicPr>
            <a:picLocks noChangeAspect="1"/>
          </p:cNvPicPr>
          <p:nvPr userDrawn="1"/>
        </p:nvPicPr>
        <p:blipFill>
          <a:blip r:embed="rId2" cstate="print"/>
          <a:srcRect l="1695" r="1443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644691" y="2295367"/>
            <a:ext cx="1850989" cy="484748"/>
          </a:xfrm>
          <a:prstGeom prst="rect">
            <a:avLst/>
          </a:prstGeom>
          <a:noFill/>
        </p:spPr>
        <p:txBody>
          <a:bodyPr wrap="none" lIns="68589" tIns="34295" rIns="68589" bIns="34295" rtlCol="0">
            <a:noAutofit/>
          </a:bodyPr>
          <a:lstStyle/>
          <a:p>
            <a:pPr defTabSz="685891"/>
            <a:r>
              <a:rPr lang="en-US" sz="2700" dirty="0" smtClean="0">
                <a:solidFill>
                  <a:srgbClr val="FFFFFF"/>
                </a:solidFill>
              </a:rPr>
              <a:t>Thank you.</a:t>
            </a:r>
            <a:endParaRPr lang="en-US" sz="2700" dirty="0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>
            <a:spLocks noChangeArrowheads="1"/>
          </p:cNvSpPr>
          <p:nvPr userDrawn="1"/>
        </p:nvSpPr>
        <p:spPr bwMode="black">
          <a:xfrm>
            <a:off x="6308661" y="2781453"/>
            <a:ext cx="87485" cy="3313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6" name="Freeform 35"/>
          <p:cNvSpPr>
            <a:spLocks/>
          </p:cNvSpPr>
          <p:nvPr userDrawn="1"/>
        </p:nvSpPr>
        <p:spPr bwMode="black">
          <a:xfrm>
            <a:off x="6818309" y="2773204"/>
            <a:ext cx="253297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1" y="80"/>
              </a:cxn>
              <a:cxn ang="0">
                <a:pos x="0" y="40"/>
              </a:cxn>
              <a:cxn ang="0">
                <a:pos x="41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8" y="23"/>
                  <a:pt x="51" y="20"/>
                  <a:pt x="42" y="20"/>
                </a:cubicBezTo>
                <a:cubicBezTo>
                  <a:pt x="30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1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1" y="0"/>
                </a:cubicBezTo>
                <a:cubicBezTo>
                  <a:pt x="50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7" name="Freeform 36"/>
          <p:cNvSpPr>
            <a:spLocks/>
          </p:cNvSpPr>
          <p:nvPr userDrawn="1"/>
        </p:nvSpPr>
        <p:spPr bwMode="black">
          <a:xfrm>
            <a:off x="5942448" y="2773204"/>
            <a:ext cx="253297" cy="349723"/>
          </a:xfrm>
          <a:custGeom>
            <a:avLst/>
            <a:gdLst/>
            <a:ahLst/>
            <a:cxnLst>
              <a:cxn ang="0">
                <a:pos x="58" y="24"/>
              </a:cxn>
              <a:cxn ang="0">
                <a:pos x="42" y="20"/>
              </a:cxn>
              <a:cxn ang="0">
                <a:pos x="21" y="40"/>
              </a:cxn>
              <a:cxn ang="0">
                <a:pos x="42" y="60"/>
              </a:cxn>
              <a:cxn ang="0">
                <a:pos x="58" y="56"/>
              </a:cxn>
              <a:cxn ang="0">
                <a:pos x="58" y="77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58" y="3"/>
              </a:cxn>
              <a:cxn ang="0">
                <a:pos x="58" y="24"/>
              </a:cxn>
            </a:cxnLst>
            <a:rect l="0" t="0" r="r" b="b"/>
            <a:pathLst>
              <a:path w="58" h="80">
                <a:moveTo>
                  <a:pt x="58" y="24"/>
                </a:moveTo>
                <a:cubicBezTo>
                  <a:pt x="57" y="23"/>
                  <a:pt x="51" y="20"/>
                  <a:pt x="42" y="20"/>
                </a:cubicBezTo>
                <a:cubicBezTo>
                  <a:pt x="29" y="20"/>
                  <a:pt x="21" y="28"/>
                  <a:pt x="21" y="40"/>
                </a:cubicBezTo>
                <a:cubicBezTo>
                  <a:pt x="21" y="51"/>
                  <a:pt x="29" y="60"/>
                  <a:pt x="42" y="60"/>
                </a:cubicBezTo>
                <a:cubicBezTo>
                  <a:pt x="51" y="60"/>
                  <a:pt x="57" y="57"/>
                  <a:pt x="58" y="56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8"/>
                  <a:pt x="49" y="80"/>
                  <a:pt x="40" y="80"/>
                </a:cubicBezTo>
                <a:cubicBezTo>
                  <a:pt x="19" y="80"/>
                  <a:pt x="0" y="65"/>
                  <a:pt x="0" y="40"/>
                </a:cubicBezTo>
                <a:cubicBezTo>
                  <a:pt x="0" y="17"/>
                  <a:pt x="17" y="0"/>
                  <a:pt x="40" y="0"/>
                </a:cubicBezTo>
                <a:cubicBezTo>
                  <a:pt x="49" y="0"/>
                  <a:pt x="56" y="3"/>
                  <a:pt x="58" y="3"/>
                </a:cubicBezTo>
                <a:lnTo>
                  <a:pt x="58" y="2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8" name="Freeform 37"/>
          <p:cNvSpPr>
            <a:spLocks noEditPoints="1"/>
          </p:cNvSpPr>
          <p:nvPr userDrawn="1"/>
        </p:nvSpPr>
        <p:spPr bwMode="black">
          <a:xfrm>
            <a:off x="7163159" y="2773204"/>
            <a:ext cx="347903" cy="349723"/>
          </a:xfrm>
          <a:custGeom>
            <a:avLst/>
            <a:gdLst/>
            <a:ahLst/>
            <a:cxnLst>
              <a:cxn ang="0">
                <a:pos x="80" y="40"/>
              </a:cxn>
              <a:cxn ang="0">
                <a:pos x="40" y="80"/>
              </a:cxn>
              <a:cxn ang="0">
                <a:pos x="0" y="40"/>
              </a:cxn>
              <a:cxn ang="0">
                <a:pos x="40" y="0"/>
              </a:cxn>
              <a:cxn ang="0">
                <a:pos x="80" y="40"/>
              </a:cxn>
              <a:cxn ang="0">
                <a:pos x="40" y="20"/>
              </a:cxn>
              <a:cxn ang="0">
                <a:pos x="20" y="40"/>
              </a:cxn>
              <a:cxn ang="0">
                <a:pos x="40" y="60"/>
              </a:cxn>
              <a:cxn ang="0">
                <a:pos x="60" y="40"/>
              </a:cxn>
              <a:cxn ang="0">
                <a:pos x="40" y="20"/>
              </a:cxn>
            </a:cxnLst>
            <a:rect l="0" t="0" r="r" b="b"/>
            <a:pathLst>
              <a:path w="80" h="80">
                <a:moveTo>
                  <a:pt x="80" y="40"/>
                </a:moveTo>
                <a:cubicBezTo>
                  <a:pt x="80" y="62"/>
                  <a:pt x="64" y="80"/>
                  <a:pt x="40" y="80"/>
                </a:cubicBezTo>
                <a:cubicBezTo>
                  <a:pt x="16" y="80"/>
                  <a:pt x="0" y="62"/>
                  <a:pt x="0" y="40"/>
                </a:cubicBezTo>
                <a:cubicBezTo>
                  <a:pt x="0" y="18"/>
                  <a:pt x="16" y="0"/>
                  <a:pt x="40" y="0"/>
                </a:cubicBezTo>
                <a:cubicBezTo>
                  <a:pt x="64" y="0"/>
                  <a:pt x="80" y="18"/>
                  <a:pt x="80" y="40"/>
                </a:cubicBezTo>
                <a:moveTo>
                  <a:pt x="40" y="20"/>
                </a:moveTo>
                <a:cubicBezTo>
                  <a:pt x="29" y="20"/>
                  <a:pt x="20" y="29"/>
                  <a:pt x="20" y="40"/>
                </a:cubicBezTo>
                <a:cubicBezTo>
                  <a:pt x="20" y="51"/>
                  <a:pt x="29" y="60"/>
                  <a:pt x="40" y="60"/>
                </a:cubicBezTo>
                <a:cubicBezTo>
                  <a:pt x="51" y="60"/>
                  <a:pt x="60" y="51"/>
                  <a:pt x="60" y="40"/>
                </a:cubicBezTo>
                <a:cubicBezTo>
                  <a:pt x="60" y="29"/>
                  <a:pt x="51" y="20"/>
                  <a:pt x="40" y="2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39" name="Freeform 38"/>
          <p:cNvSpPr>
            <a:spLocks/>
          </p:cNvSpPr>
          <p:nvPr userDrawn="1"/>
        </p:nvSpPr>
        <p:spPr bwMode="black">
          <a:xfrm>
            <a:off x="6509060" y="2773204"/>
            <a:ext cx="226849" cy="349723"/>
          </a:xfrm>
          <a:custGeom>
            <a:avLst/>
            <a:gdLst/>
            <a:ahLst/>
            <a:cxnLst>
              <a:cxn ang="0">
                <a:pos x="47" y="19"/>
              </a:cxn>
              <a:cxn ang="0">
                <a:pos x="32" y="17"/>
              </a:cxn>
              <a:cxn ang="0">
                <a:pos x="20" y="23"/>
              </a:cxn>
              <a:cxn ang="0">
                <a:pos x="29" y="30"/>
              </a:cxn>
              <a:cxn ang="0">
                <a:pos x="34" y="32"/>
              </a:cxn>
              <a:cxn ang="0">
                <a:pos x="52" y="54"/>
              </a:cxn>
              <a:cxn ang="0">
                <a:pos x="21" y="80"/>
              </a:cxn>
              <a:cxn ang="0">
                <a:pos x="0" y="77"/>
              </a:cxn>
              <a:cxn ang="0">
                <a:pos x="0" y="60"/>
              </a:cxn>
              <a:cxn ang="0">
                <a:pos x="18" y="63"/>
              </a:cxn>
              <a:cxn ang="0">
                <a:pos x="32" y="56"/>
              </a:cxn>
              <a:cxn ang="0">
                <a:pos x="23" y="48"/>
              </a:cxn>
              <a:cxn ang="0">
                <a:pos x="19" y="47"/>
              </a:cxn>
              <a:cxn ang="0">
                <a:pos x="0" y="24"/>
              </a:cxn>
              <a:cxn ang="0">
                <a:pos x="28" y="0"/>
              </a:cxn>
              <a:cxn ang="0">
                <a:pos x="47" y="3"/>
              </a:cxn>
              <a:cxn ang="0">
                <a:pos x="47" y="19"/>
              </a:cxn>
            </a:cxnLst>
            <a:rect l="0" t="0" r="r" b="b"/>
            <a:pathLst>
              <a:path w="52" h="80">
                <a:moveTo>
                  <a:pt x="47" y="19"/>
                </a:moveTo>
                <a:cubicBezTo>
                  <a:pt x="47" y="19"/>
                  <a:pt x="38" y="17"/>
                  <a:pt x="32" y="17"/>
                </a:cubicBezTo>
                <a:cubicBezTo>
                  <a:pt x="24" y="17"/>
                  <a:pt x="20" y="19"/>
                  <a:pt x="20" y="23"/>
                </a:cubicBezTo>
                <a:cubicBezTo>
                  <a:pt x="20" y="28"/>
                  <a:pt x="26" y="29"/>
                  <a:pt x="29" y="30"/>
                </a:cubicBezTo>
                <a:cubicBezTo>
                  <a:pt x="34" y="32"/>
                  <a:pt x="34" y="32"/>
                  <a:pt x="34" y="32"/>
                </a:cubicBezTo>
                <a:cubicBezTo>
                  <a:pt x="47" y="36"/>
                  <a:pt x="52" y="45"/>
                  <a:pt x="52" y="54"/>
                </a:cubicBezTo>
                <a:cubicBezTo>
                  <a:pt x="52" y="73"/>
                  <a:pt x="35" y="80"/>
                  <a:pt x="21" y="80"/>
                </a:cubicBezTo>
                <a:cubicBezTo>
                  <a:pt x="10" y="80"/>
                  <a:pt x="1" y="78"/>
                  <a:pt x="0" y="77"/>
                </a:cubicBezTo>
                <a:cubicBezTo>
                  <a:pt x="0" y="60"/>
                  <a:pt x="0" y="60"/>
                  <a:pt x="0" y="60"/>
                </a:cubicBezTo>
                <a:cubicBezTo>
                  <a:pt x="2" y="60"/>
                  <a:pt x="10" y="63"/>
                  <a:pt x="18" y="63"/>
                </a:cubicBezTo>
                <a:cubicBezTo>
                  <a:pt x="28" y="63"/>
                  <a:pt x="32" y="60"/>
                  <a:pt x="32" y="56"/>
                </a:cubicBezTo>
                <a:cubicBezTo>
                  <a:pt x="32" y="52"/>
                  <a:pt x="28" y="49"/>
                  <a:pt x="23" y="48"/>
                </a:cubicBezTo>
                <a:cubicBezTo>
                  <a:pt x="22" y="48"/>
                  <a:pt x="21" y="47"/>
                  <a:pt x="19" y="47"/>
                </a:cubicBezTo>
                <a:cubicBezTo>
                  <a:pt x="9" y="43"/>
                  <a:pt x="0" y="37"/>
                  <a:pt x="0" y="24"/>
                </a:cubicBezTo>
                <a:cubicBezTo>
                  <a:pt x="0" y="10"/>
                  <a:pt x="10" y="0"/>
                  <a:pt x="28" y="0"/>
                </a:cubicBezTo>
                <a:cubicBezTo>
                  <a:pt x="37" y="0"/>
                  <a:pt x="46" y="3"/>
                  <a:pt x="47" y="3"/>
                </a:cubicBezTo>
                <a:lnTo>
                  <a:pt x="47" y="1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0" name="Freeform 39"/>
          <p:cNvSpPr>
            <a:spLocks/>
          </p:cNvSpPr>
          <p:nvPr userDrawn="1"/>
        </p:nvSpPr>
        <p:spPr bwMode="black">
          <a:xfrm>
            <a:off x="5768495" y="2311830"/>
            <a:ext cx="82398" cy="170274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1" name="Freeform 40"/>
          <p:cNvSpPr>
            <a:spLocks/>
          </p:cNvSpPr>
          <p:nvPr userDrawn="1"/>
        </p:nvSpPr>
        <p:spPr bwMode="black">
          <a:xfrm>
            <a:off x="5999412" y="2197636"/>
            <a:ext cx="82398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2" name="Freeform 41"/>
          <p:cNvSpPr>
            <a:spLocks/>
          </p:cNvSpPr>
          <p:nvPr userDrawn="1"/>
        </p:nvSpPr>
        <p:spPr bwMode="black">
          <a:xfrm>
            <a:off x="6226264" y="2040617"/>
            <a:ext cx="82398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3" name="Freeform 42"/>
          <p:cNvSpPr>
            <a:spLocks/>
          </p:cNvSpPr>
          <p:nvPr userDrawn="1"/>
        </p:nvSpPr>
        <p:spPr bwMode="black">
          <a:xfrm>
            <a:off x="6457181" y="2197636"/>
            <a:ext cx="82398" cy="284469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black">
          <a:xfrm>
            <a:off x="6683013" y="2311831"/>
            <a:ext cx="87485" cy="17027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5" name="Freeform 44"/>
          <p:cNvSpPr>
            <a:spLocks/>
          </p:cNvSpPr>
          <p:nvPr userDrawn="1"/>
        </p:nvSpPr>
        <p:spPr bwMode="black">
          <a:xfrm>
            <a:off x="6913932" y="2197636"/>
            <a:ext cx="83415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6" name="Freeform 45"/>
          <p:cNvSpPr>
            <a:spLocks/>
          </p:cNvSpPr>
          <p:nvPr userDrawn="1"/>
        </p:nvSpPr>
        <p:spPr bwMode="black">
          <a:xfrm>
            <a:off x="7144851" y="2040617"/>
            <a:ext cx="83415" cy="524075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47" name="Freeform 46"/>
          <p:cNvSpPr>
            <a:spLocks/>
          </p:cNvSpPr>
          <p:nvPr userDrawn="1"/>
        </p:nvSpPr>
        <p:spPr bwMode="black">
          <a:xfrm>
            <a:off x="7371698" y="2197636"/>
            <a:ext cx="83415" cy="284468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  <p:sp>
        <p:nvSpPr>
          <p:cNvPr id="50" name="Freeform 49"/>
          <p:cNvSpPr>
            <a:spLocks/>
          </p:cNvSpPr>
          <p:nvPr userDrawn="1"/>
        </p:nvSpPr>
        <p:spPr bwMode="black">
          <a:xfrm>
            <a:off x="7602617" y="2311831"/>
            <a:ext cx="83415" cy="17027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lIns="68589" tIns="34295" rIns="68589" bIns="34295"/>
          <a:lstStyle/>
          <a:p>
            <a:pPr defTabSz="685891"/>
            <a:endParaRPr lang="en-US" sz="1400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67994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4.72222E-6 0.09143 " pathEditMode="relative" rAng="0" ptsTypes="AA">
                                      <p:cBhvr>
                                        <p:cTn id="41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5E-6 0.11157 " pathEditMode="relative" rAng="0" ptsTypes="AA">
                                      <p:cBhvr>
                                        <p:cTn id="43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4.72222E-6 0.09143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2.77778E-6 0.11157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5.55556E-7 0.09143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4.72222E-6 -0.10764 " pathEditMode="relative" rAng="0" ptsTypes="AA">
                                      <p:cBhvr>
                                        <p:cTn id="51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4.44444E-6 -0.10764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2.22222E-6 -0.10764 " pathEditMode="relative" rAng="0" ptsTypes="AA">
                                      <p:cBhvr>
                                        <p:cTn id="55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1.11111E-6 -0.10764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  <p:bldP spid="50" grpId="1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240030"/>
            <a:ext cx="8588861" cy="62865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 userDrawn="1"/>
        </p:nvSpPr>
        <p:spPr bwMode="ltGray">
          <a:xfrm>
            <a:off x="8190406" y="4907204"/>
            <a:ext cx="480272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 smtClean="0">
                <a:solidFill>
                  <a:srgbClr val="C0C0C0"/>
                </a:solidFill>
                <a:ea typeface="ＭＳ Ｐゴシック" charset="0"/>
                <a:cs typeface="ＭＳ Ｐゴシック" charset="0"/>
              </a:rPr>
              <a:t>CEWC 2012</a:t>
            </a:r>
            <a:endParaRPr lang="en-US" sz="500" dirty="0">
              <a:solidFill>
                <a:srgbClr val="C0C0C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88502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2" y="240030"/>
            <a:ext cx="8588861" cy="62865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4538751"/>
            <a:ext cx="9144000" cy="388189"/>
          </a:xfrm>
          <a:prstGeom prst="rect">
            <a:avLst/>
          </a:prstGeom>
          <a:solidFill>
            <a:srgbClr val="08252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68589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9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3874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24161"/>
            <a:ext cx="8588861" cy="628650"/>
          </a:xfrm>
        </p:spPr>
        <p:txBody>
          <a:bodyPr/>
          <a:lstStyle>
            <a:lvl1pPr algn="l" defTabSz="68516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-75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081019"/>
            <a:ext cx="8578850" cy="3395741"/>
          </a:xfrm>
        </p:spPr>
        <p:txBody>
          <a:bodyPr/>
          <a:lstStyle>
            <a:lvl1pPr>
              <a:lnSpc>
                <a:spcPct val="95000"/>
              </a:lnSpc>
              <a:spcBef>
                <a:spcPts val="1110"/>
              </a:spcBef>
              <a:buSzPct val="100000"/>
              <a:defRPr sz="1700">
                <a:solidFill>
                  <a:schemeClr val="bg1"/>
                </a:solidFill>
                <a:latin typeface="+mj-lt"/>
              </a:defRPr>
            </a:lvl1pPr>
            <a:lvl2pPr marL="346149" indent="-173672">
              <a:lnSpc>
                <a:spcPct val="95000"/>
              </a:lnSpc>
              <a:spcBef>
                <a:spcPts val="450"/>
              </a:spcBef>
              <a:buClr>
                <a:schemeClr val="accent3">
                  <a:lumMod val="25000"/>
                </a:schemeClr>
              </a:buClr>
              <a:buSzPct val="80000"/>
              <a:buFont typeface="Wingdings" pitchFamily="2" charset="2"/>
              <a:buChar char="§"/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98032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43900" y="4932771"/>
            <a:ext cx="350838" cy="148828"/>
          </a:xfrm>
          <a:prstGeom prst="rect">
            <a:avLst/>
          </a:prstGeom>
          <a:ln/>
        </p:spPr>
        <p:txBody>
          <a:bodyPr lIns="68562" tIns="34281" rIns="68562" bIns="34281"/>
          <a:lstStyle>
            <a:lvl1pPr>
              <a:defRPr/>
            </a:lvl1pPr>
          </a:lstStyle>
          <a:p>
            <a:pPr algn="r" defTabSz="685891" eaLnBrk="0" fontAlgn="base" hangingPunct="0">
              <a:spcBef>
                <a:spcPct val="0"/>
              </a:spcBef>
              <a:spcAft>
                <a:spcPct val="0"/>
              </a:spcAft>
            </a:pPr>
            <a:fld id="{3435BDBB-03D4-485D-AB64-9DDEF854085E}" type="slidenum">
              <a:rPr lang="en-US" sz="800" b="1">
                <a:solidFill>
                  <a:srgbClr val="C0C0C4"/>
                </a:solidFill>
                <a:ea typeface="ＭＳ Ｐゴシック" pitchFamily="34" charset="-128"/>
                <a:cs typeface="ＭＳ Ｐゴシック" charset="0"/>
              </a:rPr>
              <a:pPr algn="r" defTabSz="685891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 b="1">
              <a:solidFill>
                <a:srgbClr val="C0C0C4"/>
              </a:solidFill>
              <a:ea typeface="ＭＳ Ｐゴシック" pitchFamily="34" charset="-128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926169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4" y="324161"/>
            <a:ext cx="8588861" cy="628650"/>
          </a:xfrm>
        </p:spPr>
        <p:txBody>
          <a:bodyPr/>
          <a:lstStyle>
            <a:lvl1pPr algn="l" defTabSz="68556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-75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23" y="1004810"/>
            <a:ext cx="4122425" cy="372427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110"/>
              </a:spcBef>
              <a:defRPr sz="14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defRPr sz="1100">
                <a:solidFill>
                  <a:srgbClr val="435153"/>
                </a:solidFill>
                <a:latin typeface="+mj-lt"/>
              </a:defRPr>
            </a:lvl2pPr>
            <a:lvl3pPr>
              <a:defRPr sz="900">
                <a:solidFill>
                  <a:srgbClr val="435153"/>
                </a:solidFill>
                <a:latin typeface="+mj-lt"/>
              </a:defRPr>
            </a:lvl3pPr>
            <a:lvl4pPr>
              <a:defRPr sz="800">
                <a:solidFill>
                  <a:srgbClr val="435153"/>
                </a:solidFill>
                <a:latin typeface="+mj-lt"/>
              </a:defRPr>
            </a:lvl4pPr>
            <a:lvl5pPr>
              <a:defRPr sz="8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6791" y="1004810"/>
            <a:ext cx="4122425" cy="372427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110"/>
              </a:spcBef>
              <a:defRPr sz="14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defRPr sz="1100">
                <a:solidFill>
                  <a:srgbClr val="435153"/>
                </a:solidFill>
                <a:latin typeface="+mj-lt"/>
              </a:defRPr>
            </a:lvl2pPr>
            <a:lvl3pPr>
              <a:defRPr sz="900">
                <a:solidFill>
                  <a:srgbClr val="435153"/>
                </a:solidFill>
                <a:latin typeface="+mj-lt"/>
              </a:defRPr>
            </a:lvl3pPr>
            <a:lvl4pPr>
              <a:defRPr sz="800">
                <a:solidFill>
                  <a:srgbClr val="435153"/>
                </a:solidFill>
                <a:latin typeface="+mj-lt"/>
              </a:defRPr>
            </a:lvl4pPr>
            <a:lvl5pPr>
              <a:defRPr sz="800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5764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195512"/>
            <a:ext cx="4013200" cy="1366838"/>
          </a:xfrm>
          <a:prstGeom prst="rect">
            <a:avLst/>
          </a:prstGeo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rgbClr val="00603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quarter" idx="10"/>
          </p:nvPr>
        </p:nvSpPr>
        <p:spPr>
          <a:xfrm>
            <a:off x="2438405" y="4686307"/>
            <a:ext cx="2130425" cy="355997"/>
          </a:xfrm>
          <a:prstGeom prst="rect">
            <a:avLst/>
          </a:prstGeom>
        </p:spPr>
        <p:txBody>
          <a:bodyPr lIns="68589" tIns="34295" rIns="68589" bIns="34295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68589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5791200" y="4686307"/>
            <a:ext cx="2897188" cy="355997"/>
          </a:xfrm>
          <a:prstGeom prst="rect">
            <a:avLst/>
          </a:prstGeom>
        </p:spPr>
        <p:txBody>
          <a:bodyPr lIns="68589" tIns="34295" rIns="68589" bIns="34295"/>
          <a:lstStyle>
            <a:lvl1pPr algn="r">
              <a:defRPr/>
            </a:lvl1pPr>
          </a:lstStyle>
          <a:p>
            <a:pPr defTabSz="68589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FF33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5" y="4686300"/>
            <a:ext cx="587375" cy="366713"/>
          </a:xfrm>
          <a:prstGeom prst="rect">
            <a:avLst/>
          </a:prstGeom>
        </p:spPr>
        <p:txBody>
          <a:bodyPr lIns="68589" tIns="34295" rIns="68589" bIns="34295"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pPr defTabSz="68589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2697D1C-63CB-734A-A7AF-060653BE1BFA}" type="slidenum">
              <a:rPr lang="en-US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pPr defTabSz="68589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8114206" y="4850054"/>
            <a:ext cx="480272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 smtClean="0">
                <a:solidFill>
                  <a:srgbClr val="C0C0C0"/>
                </a:solidFill>
                <a:ea typeface="ＭＳ Ｐゴシック" charset="0"/>
                <a:cs typeface="ＭＳ Ｐゴシック" charset="0"/>
              </a:rPr>
              <a:t>CEWC 2012</a:t>
            </a:r>
            <a:endParaRPr lang="en-US" sz="500" dirty="0">
              <a:solidFill>
                <a:srgbClr val="C0C0C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4636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" y="-46383"/>
            <a:ext cx="9144000" cy="87505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solidFill>
                <a:srgbClr val="FFFFFF"/>
              </a:solidFill>
              <a:sym typeface="Arial" pitchFamily="-107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466" y="86142"/>
            <a:ext cx="8413138" cy="50865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83496" y="4954262"/>
            <a:ext cx="366853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pPr defTabSz="514350" fontAlgn="auto">
              <a:spcBef>
                <a:spcPts val="0"/>
              </a:spcBef>
              <a:spcAft>
                <a:spcPts val="0"/>
              </a:spcAft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51435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788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no ty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white">
          <a:xfrm>
            <a:off x="6" y="0"/>
            <a:ext cx="1057275" cy="5143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43200" tIns="21601" rIns="43200" bIns="21601"/>
          <a:lstStyle/>
          <a:p>
            <a:pPr defTabSz="43200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a typeface="Apple LiGothic Medium" charset="-120"/>
              <a:cs typeface="ＭＳ Ｐゴシック" charset="0"/>
              <a:sym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111" y="217887"/>
            <a:ext cx="8327414" cy="9196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857832" y="4914462"/>
            <a:ext cx="286616" cy="273248"/>
          </a:xfrm>
          <a:prstGeom prst="rect">
            <a:avLst/>
          </a:prstGeom>
        </p:spPr>
        <p:txBody>
          <a:bodyPr vert="horz" lIns="43200" tIns="21601" rIns="43200" bIns="21601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32043" eaLnBrk="0" fontAlgn="base" hangingPunct="0">
              <a:spcBef>
                <a:spcPct val="0"/>
              </a:spcBef>
              <a:spcAft>
                <a:spcPct val="0"/>
              </a:spcAft>
            </a:pPr>
            <a:fld id="{2F5CCB13-0A32-4557-88E9-079F0C330695}" type="slidenum">
              <a:rPr lang="en-US" smtClean="0">
                <a:solidFill>
                  <a:srgbClr val="0096D6">
                    <a:tint val="75000"/>
                  </a:srgbClr>
                </a:solidFill>
                <a:ea typeface="ＭＳ Ｐゴシック" charset="0"/>
                <a:cs typeface="ＭＳ Ｐゴシック" charset="0"/>
              </a:rPr>
              <a:pPr defTabSz="43204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96D6">
                  <a:tint val="75000"/>
                </a:srgbClr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338489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918074" y="4935886"/>
            <a:ext cx="1226374" cy="207615"/>
          </a:xfrm>
          <a:prstGeom prst="rect">
            <a:avLst/>
          </a:prstGeom>
        </p:spPr>
        <p:txBody>
          <a:bodyPr vert="horz" lIns="43165" tIns="21581" rIns="43165" bIns="21581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defTabSz="685891" eaLnBrk="0" fontAlgn="base" hangingPunct="0">
              <a:spcBef>
                <a:spcPct val="0"/>
              </a:spcBef>
              <a:spcAft>
                <a:spcPct val="0"/>
              </a:spcAft>
            </a:pPr>
            <a:fld id="{2F5CCB13-0A32-4557-88E9-079F0C330695}" type="slidenum">
              <a:rPr lang="en-US" smtClean="0">
                <a:solidFill>
                  <a:srgbClr val="0096D6">
                    <a:tint val="75000"/>
                  </a:srgbClr>
                </a:solidFill>
                <a:ea typeface="ＭＳ Ｐゴシック" charset="0"/>
                <a:cs typeface="ＭＳ Ｐゴシック" charset="0"/>
              </a:rPr>
              <a:pPr defTabSz="685891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96D6">
                  <a:tint val="75000"/>
                </a:srgbClr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76803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5" y="240030"/>
            <a:ext cx="8588861" cy="628650"/>
          </a:xfrm>
        </p:spPr>
        <p:txBody>
          <a:bodyPr/>
          <a:lstStyle>
            <a:lvl1pPr algn="l" defTabSz="68577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-75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9713" y="1081019"/>
            <a:ext cx="8578850" cy="3395741"/>
          </a:xfrm>
        </p:spPr>
        <p:txBody>
          <a:bodyPr/>
          <a:lstStyle>
            <a:lvl1pPr>
              <a:lnSpc>
                <a:spcPct val="95000"/>
              </a:lnSpc>
              <a:spcBef>
                <a:spcPts val="1110"/>
              </a:spcBef>
              <a:defRPr sz="17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5753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276" y="206276"/>
            <a:ext cx="7800556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7276" y="1157288"/>
            <a:ext cx="7800556" cy="3394175"/>
          </a:xfrm>
          <a:prstGeom prst="rect">
            <a:avLst/>
          </a:prstGeom>
        </p:spPr>
        <p:txBody>
          <a:bodyPr/>
          <a:lstStyle>
            <a:lvl1pPr>
              <a:spcBef>
                <a:spcPts val="506"/>
              </a:spcBef>
              <a:defRPr/>
            </a:lvl1pPr>
            <a:lvl2pPr>
              <a:spcBef>
                <a:spcPts val="506"/>
              </a:spcBef>
              <a:defRPr sz="1200"/>
            </a:lvl2pPr>
            <a:lvl3pPr>
              <a:spcBef>
                <a:spcPts val="506"/>
              </a:spcBef>
              <a:defRPr/>
            </a:lvl3pPr>
            <a:lvl4pPr>
              <a:spcBef>
                <a:spcPts val="506"/>
              </a:spcBef>
              <a:defRPr/>
            </a:lvl4pPr>
            <a:lvl5pPr>
              <a:spcBef>
                <a:spcPts val="506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057276" y="642943"/>
            <a:ext cx="7800556" cy="385763"/>
          </a:xfrm>
        </p:spPr>
        <p:txBody>
          <a:bodyPr/>
          <a:lstStyle>
            <a:lvl1pPr marL="0" indent="0">
              <a:buNone/>
              <a:defRPr lang="en-US" sz="1300" dirty="0" smtClean="0">
                <a:solidFill>
                  <a:schemeClr val="accent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918074" y="4935887"/>
            <a:ext cx="1226374" cy="207615"/>
          </a:xfrm>
          <a:prstGeom prst="rect">
            <a:avLst/>
          </a:prstGeom>
        </p:spPr>
        <p:txBody>
          <a:bodyPr vert="horz" lIns="38539" tIns="19269" rIns="38539" bIns="19269" rtlCol="0" anchor="ctr"/>
          <a:lstStyle>
            <a:lvl1pPr algn="r">
              <a:defRPr sz="5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defTabSz="685891" eaLnBrk="0" fontAlgn="base" hangingPunct="0">
              <a:spcBef>
                <a:spcPct val="0"/>
              </a:spcBef>
              <a:spcAft>
                <a:spcPct val="0"/>
              </a:spcAft>
            </a:pPr>
            <a:fld id="{2F5CCB13-0A32-4557-88E9-079F0C330695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charset="0"/>
                <a:cs typeface="ＭＳ Ｐゴシック" charset="0"/>
              </a:rPr>
              <a:pPr defTabSz="685891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33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ullet n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7" y="324161"/>
            <a:ext cx="8580923" cy="628650"/>
          </a:xfrm>
        </p:spPr>
        <p:txBody>
          <a:bodyPr/>
          <a:lstStyle>
            <a:lvl1pPr algn="l" defTabSz="68559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233" y="1008126"/>
            <a:ext cx="8570912" cy="3723894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10"/>
              </a:spcBef>
              <a:defRPr sz="17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65673" y="4928176"/>
            <a:ext cx="3420515" cy="142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75" tIns="30786" rIns="61575" bIns="30786" anchor="b" anchorCtr="0">
            <a:spAutoFit/>
          </a:bodyPr>
          <a:lstStyle/>
          <a:p>
            <a:pPr defTabSz="61060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00" smtClean="0">
                <a:solidFill>
                  <a:srgbClr val="C0C0C0"/>
                </a:solidFill>
                <a:ea typeface="ＭＳ Ｐゴシック" charset="0"/>
                <a:cs typeface="ＭＳ Ｐゴシック" charset="0"/>
              </a:rPr>
              <a:t>© 2011 </a:t>
            </a:r>
            <a:r>
              <a:rPr lang="en-US" sz="500" dirty="0" smtClean="0">
                <a:solidFill>
                  <a:srgbClr val="C0C0C0"/>
                </a:solidFill>
                <a:ea typeface="ＭＳ Ｐゴシック" charset="0"/>
                <a:cs typeface="ＭＳ Ｐゴシック" charset="0"/>
              </a:rPr>
              <a:t>Cisco and/or its affiliates. All rights reserved.</a:t>
            </a:r>
            <a:endParaRPr lang="en-US" sz="500" dirty="0">
              <a:solidFill>
                <a:srgbClr val="C0C0C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7936737" y="4930719"/>
            <a:ext cx="638916" cy="139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75" tIns="30786" rIns="61575" bIns="30786" anchor="b">
            <a:spAutoFit/>
          </a:bodyPr>
          <a:lstStyle/>
          <a:p>
            <a:pPr algn="r" defTabSz="61060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00" dirty="0">
                <a:solidFill>
                  <a:srgbClr val="C0C0C0"/>
                </a:solidFill>
                <a:ea typeface="ＭＳ Ｐゴシック" charset="0"/>
                <a:cs typeface="ＭＳ Ｐゴシック" charset="0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674703" y="4923801"/>
            <a:ext cx="206674" cy="1429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75" tIns="30786" rIns="61575" bIns="30786" anchor="b">
            <a:spAutoFit/>
          </a:bodyPr>
          <a:lstStyle/>
          <a:p>
            <a:pPr algn="r" defTabSz="610603" eaLnBrk="0" fontAlgn="base" hangingPunct="0">
              <a:spcBef>
                <a:spcPct val="0"/>
              </a:spcBef>
              <a:spcAft>
                <a:spcPct val="0"/>
              </a:spcAft>
            </a:pPr>
            <a:fld id="{DFCF27A5-1A5B-48D3-A060-2758FFBB1ADD}" type="slidenum">
              <a:rPr lang="en-US" sz="500">
                <a:solidFill>
                  <a:srgbClr val="C0C0C0"/>
                </a:solidFill>
                <a:ea typeface="ＭＳ Ｐゴシック" charset="0"/>
                <a:cs typeface="ＭＳ Ｐゴシック" charset="0"/>
              </a:rPr>
              <a:pPr algn="r" defTabSz="610603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500" dirty="0">
              <a:solidFill>
                <a:srgbClr val="C0C0C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511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206" y="1085067"/>
            <a:ext cx="3929255" cy="3715533"/>
          </a:xfrm>
        </p:spPr>
        <p:txBody>
          <a:bodyPr rIns="91440"/>
          <a:lstStyle>
            <a:lvl1pPr>
              <a:spcBef>
                <a:spcPts val="1200"/>
              </a:spcBef>
              <a:buClr>
                <a:srgbClr val="168ACB"/>
              </a:buClr>
              <a:defRPr sz="1800">
                <a:solidFill>
                  <a:srgbClr val="000000"/>
                </a:solidFill>
              </a:defRPr>
            </a:lvl1pPr>
            <a:lvl2pPr>
              <a:spcBef>
                <a:spcPts val="400"/>
              </a:spcBef>
              <a:defRPr sz="1600">
                <a:solidFill>
                  <a:srgbClr val="000000"/>
                </a:solidFill>
              </a:defRPr>
            </a:lvl2pPr>
            <a:lvl3pPr>
              <a:spcBef>
                <a:spcPts val="200"/>
              </a:spcBef>
              <a:defRPr sz="1400">
                <a:solidFill>
                  <a:srgbClr val="000000"/>
                </a:solidFill>
              </a:defRPr>
            </a:lvl3pPr>
            <a:lvl4pPr>
              <a:spcBef>
                <a:spcPts val="200"/>
              </a:spcBef>
              <a:defRPr sz="1200">
                <a:solidFill>
                  <a:srgbClr val="000000"/>
                </a:solidFill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671391" y="1085067"/>
            <a:ext cx="3683828" cy="3762375"/>
          </a:xfrm>
        </p:spPr>
        <p:txBody>
          <a:bodyPr rIns="91440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265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207" y="1100307"/>
            <a:ext cx="2537776" cy="3715533"/>
          </a:xfrm>
        </p:spPr>
        <p:txBody>
          <a:bodyPr lIns="91440" tIns="45720" rIns="91440" bIns="45720"/>
          <a:lstStyle>
            <a:lvl1pPr>
              <a:spcBef>
                <a:spcPts val="1200"/>
              </a:spcBef>
              <a:buClr>
                <a:srgbClr val="168ACB"/>
              </a:buClr>
              <a:defRPr sz="1600">
                <a:solidFill>
                  <a:srgbClr val="000000"/>
                </a:solidFill>
              </a:defRPr>
            </a:lvl1pPr>
            <a:lvl2pPr>
              <a:spcBef>
                <a:spcPts val="400"/>
              </a:spcBef>
              <a:defRPr sz="1400">
                <a:solidFill>
                  <a:srgbClr val="000000"/>
                </a:solidFill>
              </a:defRPr>
            </a:lvl2pPr>
            <a:lvl3pPr>
              <a:spcBef>
                <a:spcPts val="200"/>
              </a:spcBef>
              <a:defRPr sz="1200">
                <a:solidFill>
                  <a:srgbClr val="000000"/>
                </a:solidFill>
              </a:defRPr>
            </a:lvl3pPr>
            <a:lvl4pPr>
              <a:spcBef>
                <a:spcPts val="200"/>
              </a:spcBef>
              <a:defRPr sz="1000">
                <a:solidFill>
                  <a:srgbClr val="000000"/>
                </a:solidFill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23527" y="1100307"/>
            <a:ext cx="2624138" cy="3717925"/>
          </a:xfrm>
        </p:spPr>
        <p:txBody>
          <a:bodyPr lIns="91440" tIns="45720" rIns="91440" bIns="45720"/>
          <a:lstStyle>
            <a:lvl1pPr>
              <a:defRPr sz="1600">
                <a:solidFill>
                  <a:srgbClr val="000000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>
                <a:solidFill>
                  <a:srgbClr val="000000"/>
                </a:solidFill>
              </a:defRPr>
            </a:lvl3pPr>
            <a:lvl4pPr>
              <a:defRPr sz="1000"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173205" y="1100307"/>
            <a:ext cx="2605088" cy="3724275"/>
          </a:xfrm>
        </p:spPr>
        <p:txBody>
          <a:bodyPr lIns="91440" tIns="45720" rIns="91440" bIns="45720"/>
          <a:lstStyle>
            <a:lvl1pPr>
              <a:defRPr sz="1600">
                <a:solidFill>
                  <a:srgbClr val="000000"/>
                </a:solidFill>
              </a:defRPr>
            </a:lvl1pPr>
            <a:lvl2pPr>
              <a:defRPr sz="1400">
                <a:solidFill>
                  <a:srgbClr val="000000"/>
                </a:solidFill>
              </a:defRPr>
            </a:lvl2pPr>
            <a:lvl3pPr>
              <a:defRPr sz="1200">
                <a:solidFill>
                  <a:srgbClr val="000000"/>
                </a:solidFill>
              </a:defRPr>
            </a:lvl3pPr>
            <a:lvl4pPr>
              <a:defRPr sz="1000"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64905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83496" y="4954262"/>
            <a:ext cx="366853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pPr defTabSz="514350" fontAlgn="auto">
              <a:spcBef>
                <a:spcPts val="0"/>
              </a:spcBef>
              <a:spcAft>
                <a:spcPts val="0"/>
              </a:spcAft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51435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847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image" Target="../media/image14.jpe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inv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Kirk Mossing\Desktop\CURRENT JOBS\Cisco Live\Template\star full.jpg"/>
          <p:cNvPicPr>
            <a:picLocks noChangeAspect="1" noChangeArrowheads="1"/>
          </p:cNvPicPr>
          <p:nvPr userDrawn="1"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5035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3846" y="41394"/>
            <a:ext cx="8413138" cy="76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3846" y="1085279"/>
            <a:ext cx="8403738" cy="36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Arial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25850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725" r:id="rId20"/>
    <p:sldLayoutId id="2147483726" r:id="rId21"/>
    <p:sldLayoutId id="2147483727" r:id="rId22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marL="6251" indent="-6251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+mj-lt"/>
          <a:ea typeface="+mj-ea"/>
          <a:cs typeface="+mj-cs"/>
          <a:sym typeface="Arial" pitchFamily="34" charset="0"/>
        </a:defRPr>
      </a:lvl1pPr>
      <a:lvl2pPr marL="6251" indent="-6251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B1059D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34" charset="0"/>
        </a:defRPr>
      </a:lvl2pPr>
      <a:lvl3pPr marL="6251" indent="-6251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B1059D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34" charset="0"/>
        </a:defRPr>
      </a:lvl3pPr>
      <a:lvl4pPr marL="6251" indent="-6251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B1059D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34" charset="0"/>
        </a:defRPr>
      </a:lvl4pPr>
      <a:lvl5pPr marL="6251" indent="-6251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B1059D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34" charset="0"/>
        </a:defRPr>
      </a:lvl5pPr>
      <a:lvl6pPr marL="263426"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1EB9E4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-107" charset="0"/>
        </a:defRPr>
      </a:lvl6pPr>
      <a:lvl7pPr marL="520601"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1EB9E4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-107" charset="0"/>
        </a:defRPr>
      </a:lvl7pPr>
      <a:lvl8pPr marL="777776"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1EB9E4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-107" charset="0"/>
        </a:defRPr>
      </a:lvl8pPr>
      <a:lvl9pPr marL="1034951" algn="l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1EB9E4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-107" charset="0"/>
        </a:defRPr>
      </a:lvl9pPr>
    </p:titleStyle>
    <p:bodyStyle>
      <a:lvl1pPr marL="187523" indent="-185738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rgbClr val="0C65B7"/>
        </a:buClr>
        <a:buSzPct val="100000"/>
        <a:buFont typeface="Wingdings" charset="2"/>
        <a:buChar char="§"/>
        <a:defRPr sz="1800">
          <a:solidFill>
            <a:srgbClr val="000000"/>
          </a:solidFill>
          <a:latin typeface="+mn-lt"/>
          <a:ea typeface="+mn-ea"/>
          <a:cs typeface="+mn-cs"/>
          <a:sym typeface="Arial" pitchFamily="34" charset="0"/>
        </a:defRPr>
      </a:lvl1pPr>
      <a:lvl2pPr marL="386656" indent="-193775" algn="l" rtl="0" eaLnBrk="0" fontAlgn="base" hangingPunct="0">
        <a:lnSpc>
          <a:spcPct val="90000"/>
        </a:lnSpc>
        <a:spcBef>
          <a:spcPts val="400"/>
        </a:spcBef>
        <a:spcAft>
          <a:spcPct val="0"/>
        </a:spcAft>
        <a:buClr>
          <a:srgbClr val="0C65B7"/>
        </a:buClr>
        <a:buSzPct val="100000"/>
        <a:buFont typeface="Arial"/>
        <a:buChar char="–"/>
        <a:defRPr sz="1600">
          <a:solidFill>
            <a:srgbClr val="000000"/>
          </a:solidFill>
          <a:latin typeface="+mn-lt"/>
          <a:ea typeface="+mn-ea"/>
          <a:cs typeface="+mn-cs"/>
          <a:sym typeface="Arial" pitchFamily="34" charset="0"/>
        </a:defRPr>
      </a:lvl2pPr>
      <a:lvl3pPr marL="546497" indent="-159842" algn="l" rtl="0" eaLnBrk="0" fontAlgn="base" hangingPunct="0">
        <a:lnSpc>
          <a:spcPct val="90000"/>
        </a:lnSpc>
        <a:spcBef>
          <a:spcPts val="200"/>
        </a:spcBef>
        <a:spcAft>
          <a:spcPct val="0"/>
        </a:spcAft>
        <a:buClr>
          <a:srgbClr val="0C65B7"/>
        </a:buClr>
        <a:buSzPct val="100000"/>
        <a:buFont typeface="Wingdings" charset="2"/>
        <a:buChar char="§"/>
        <a:defRPr sz="1400">
          <a:solidFill>
            <a:srgbClr val="000000"/>
          </a:solidFill>
          <a:latin typeface="+mn-lt"/>
          <a:ea typeface="+mn-ea"/>
          <a:cs typeface="+mn-cs"/>
          <a:sym typeface="Arial" pitchFamily="34" charset="0"/>
        </a:defRPr>
      </a:lvl3pPr>
      <a:lvl4pPr marL="706339" indent="-159842" algn="l" rtl="0" eaLnBrk="0" fontAlgn="base" hangingPunct="0">
        <a:lnSpc>
          <a:spcPct val="90000"/>
        </a:lnSpc>
        <a:spcBef>
          <a:spcPts val="200"/>
        </a:spcBef>
        <a:spcAft>
          <a:spcPct val="0"/>
        </a:spcAft>
        <a:buClr>
          <a:srgbClr val="0C65B7"/>
        </a:buClr>
        <a:buSzPct val="100000"/>
        <a:buFont typeface="Arial" pitchFamily="34" charset="0"/>
        <a:buChar char="–"/>
        <a:defRPr sz="1100">
          <a:solidFill>
            <a:srgbClr val="000000"/>
          </a:solidFill>
          <a:latin typeface="+mn-lt"/>
          <a:ea typeface="+mn-ea"/>
          <a:cs typeface="+mn-cs"/>
          <a:sym typeface="Arial" pitchFamily="34" charset="0"/>
        </a:defRPr>
      </a:lvl4pPr>
      <a:lvl5pPr marL="773311" indent="-66973" algn="l" rtl="0" eaLnBrk="0" fontAlgn="base" hangingPunct="0">
        <a:lnSpc>
          <a:spcPct val="95000"/>
        </a:lnSpc>
        <a:spcBef>
          <a:spcPts val="675"/>
        </a:spcBef>
        <a:spcAft>
          <a:spcPct val="0"/>
        </a:spcAft>
        <a:buClr>
          <a:srgbClr val="FFFFFF"/>
        </a:buClr>
        <a:buSzPct val="100000"/>
        <a:buFont typeface="Arial" pitchFamily="34" charset="0"/>
        <a:buChar char="»"/>
        <a:defRPr>
          <a:solidFill>
            <a:schemeClr val="tx2"/>
          </a:solidFill>
          <a:latin typeface="+mn-lt"/>
          <a:ea typeface="+mn-ea"/>
          <a:cs typeface="+mn-cs"/>
          <a:sym typeface="Arial" pitchFamily="34" charset="0"/>
        </a:defRPr>
      </a:lvl5pPr>
      <a:lvl6pPr marL="1416248" indent="-128588" algn="l" rtl="0" fontAlgn="base">
        <a:lnSpc>
          <a:spcPct val="95000"/>
        </a:lnSpc>
        <a:spcBef>
          <a:spcPts val="1013"/>
        </a:spcBef>
        <a:spcAft>
          <a:spcPct val="0"/>
        </a:spcAft>
        <a:buClr>
          <a:srgbClr val="FFFFFF"/>
        </a:buClr>
        <a:buSzPct val="100000"/>
        <a:buFont typeface="Arial" pitchFamily="-107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Arial" pitchFamily="-107" charset="0"/>
        </a:defRPr>
      </a:lvl6pPr>
      <a:lvl7pPr marL="1673423" indent="-128588" algn="l" rtl="0" fontAlgn="base">
        <a:lnSpc>
          <a:spcPct val="95000"/>
        </a:lnSpc>
        <a:spcBef>
          <a:spcPts val="1013"/>
        </a:spcBef>
        <a:spcAft>
          <a:spcPct val="0"/>
        </a:spcAft>
        <a:buClr>
          <a:srgbClr val="FFFFFF"/>
        </a:buClr>
        <a:buSzPct val="100000"/>
        <a:buFont typeface="Arial" pitchFamily="-107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Arial" pitchFamily="-107" charset="0"/>
        </a:defRPr>
      </a:lvl7pPr>
      <a:lvl8pPr marL="1930598" indent="-128588" algn="l" rtl="0" fontAlgn="base">
        <a:lnSpc>
          <a:spcPct val="95000"/>
        </a:lnSpc>
        <a:spcBef>
          <a:spcPts val="1013"/>
        </a:spcBef>
        <a:spcAft>
          <a:spcPct val="0"/>
        </a:spcAft>
        <a:buClr>
          <a:srgbClr val="FFFFFF"/>
        </a:buClr>
        <a:buSzPct val="100000"/>
        <a:buFont typeface="Arial" pitchFamily="-107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Arial" pitchFamily="-107" charset="0"/>
        </a:defRPr>
      </a:lvl8pPr>
      <a:lvl9pPr marL="2187773" indent="-128588" algn="l" rtl="0" fontAlgn="base">
        <a:lnSpc>
          <a:spcPct val="95000"/>
        </a:lnSpc>
        <a:spcBef>
          <a:spcPts val="1013"/>
        </a:spcBef>
        <a:spcAft>
          <a:spcPct val="0"/>
        </a:spcAft>
        <a:buClr>
          <a:srgbClr val="FFFFFF"/>
        </a:buClr>
        <a:buSzPct val="100000"/>
        <a:buFont typeface="Arial" pitchFamily="-107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Arial" pitchFamily="-107" charset="0"/>
        </a:defRPr>
      </a:lvl9pPr>
    </p:bodyStyle>
    <p:otherStyle>
      <a:defPPr>
        <a:defRPr lang="en-US"/>
      </a:defPPr>
      <a:lvl1pPr marL="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egue texture.jpg"/>
          <p:cNvPicPr>
            <a:picLocks noChangeAspect="1"/>
          </p:cNvPicPr>
          <p:nvPr/>
        </p:nvPicPr>
        <p:blipFill>
          <a:blip r:embed="rId33" cstate="print"/>
          <a:srcRect t="95236" r="2996"/>
          <a:stretch>
            <a:fillRect/>
          </a:stretch>
        </p:blipFill>
        <p:spPr>
          <a:xfrm>
            <a:off x="333375" y="4786092"/>
            <a:ext cx="8477250" cy="12285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1" y="324161"/>
            <a:ext cx="8580924" cy="628650"/>
          </a:xfrm>
          <a:prstGeom prst="rect">
            <a:avLst/>
          </a:prstGeom>
        </p:spPr>
        <p:txBody>
          <a:bodyPr vert="horz" lIns="61730" tIns="34295" rIns="61730" bIns="34295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702" y="1004810"/>
            <a:ext cx="8567873" cy="3724274"/>
          </a:xfrm>
          <a:prstGeom prst="rect">
            <a:avLst/>
          </a:prstGeom>
        </p:spPr>
        <p:txBody>
          <a:bodyPr vert="horz" lIns="68589" tIns="34295" rIns="68589" bIns="34295" rtlCol="0">
            <a:no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65666" y="4931983"/>
            <a:ext cx="3420515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601" tIns="30800" rIns="61601" bIns="30800" anchor="b" anchorCtr="0">
            <a:spAutoFit/>
          </a:bodyPr>
          <a:lstStyle/>
          <a:p>
            <a:pPr defTabSz="610872"/>
            <a:r>
              <a:rPr lang="en-US" sz="500" dirty="0" smtClean="0">
                <a:solidFill>
                  <a:srgbClr val="C0C0C0"/>
                </a:solidFill>
              </a:rPr>
              <a:t>© 2013 Cisco and/or its affiliates. All rights reserved.</a:t>
            </a:r>
            <a:endParaRPr lang="en-US" sz="500" dirty="0">
              <a:solidFill>
                <a:srgbClr val="C0C0C0"/>
              </a:solidFill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ltGray">
          <a:xfrm>
            <a:off x="7936681" y="4930682"/>
            <a:ext cx="638970" cy="139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r>
              <a:rPr lang="en-US" sz="500" dirty="0">
                <a:solidFill>
                  <a:srgbClr val="C0C0C0"/>
                </a:solidFill>
              </a:rPr>
              <a:t>Cisco Confidential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680020" y="4927604"/>
            <a:ext cx="201349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/>
            <a:fld id="{DFCF27A5-1A5B-48D3-A060-2758FFBB1ADD}" type="slidenum">
              <a:rPr lang="en-US" sz="500">
                <a:solidFill>
                  <a:srgbClr val="C0C0C0"/>
                </a:solidFill>
              </a:rPr>
              <a:pPr algn="r" defTabSz="610872"/>
              <a:t>‹#›</a:t>
            </a:fld>
            <a:endParaRPr lang="en-US" sz="500" dirty="0">
              <a:solidFill>
                <a:srgbClr val="C0C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24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685891" rtl="0" eaLnBrk="1" latinLnBrk="0" hangingPunct="1">
        <a:lnSpc>
          <a:spcPct val="80000"/>
        </a:lnSpc>
        <a:spcBef>
          <a:spcPct val="0"/>
        </a:spcBef>
        <a:buNone/>
        <a:defRPr lang="en-US" sz="2700" b="0" kern="1200" spc="-75" baseline="0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</p:titleStyle>
    <p:bodyStyle>
      <a:lvl1pPr marL="171473" indent="-171473" algn="l" defTabSz="685891" rtl="0" eaLnBrk="1" latinLnBrk="0" hangingPunct="1">
        <a:lnSpc>
          <a:spcPct val="95000"/>
        </a:lnSpc>
        <a:spcBef>
          <a:spcPts val="108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15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304841" indent="0" algn="l" defTabSz="685891" rtl="0" eaLnBrk="1" latinLnBrk="0" hangingPunct="1">
        <a:lnSpc>
          <a:spcPct val="95000"/>
        </a:lnSpc>
        <a:spcBef>
          <a:spcPts val="630"/>
        </a:spcBef>
        <a:buClr>
          <a:schemeClr val="tx2"/>
        </a:buClr>
        <a:buFontTx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428682" indent="-1191" algn="l" defTabSz="685891" rtl="0" eaLnBrk="1" latinLnBrk="0" hangingPunct="1">
        <a:lnSpc>
          <a:spcPct val="95000"/>
        </a:lnSpc>
        <a:spcBef>
          <a:spcPts val="630"/>
        </a:spcBef>
        <a:buFont typeface="Arial" pitchFamily="34" charset="0"/>
        <a:buNone/>
        <a:defRPr lang="en-US" sz="12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516800" indent="0" algn="l" defTabSz="685891" rtl="0" eaLnBrk="1" latinLnBrk="0" hangingPunct="1">
        <a:lnSpc>
          <a:spcPct val="95000"/>
        </a:lnSpc>
        <a:spcBef>
          <a:spcPts val="630"/>
        </a:spcBef>
        <a:buFont typeface="Arial" pitchFamily="34" charset="0"/>
        <a:buNone/>
        <a:defRPr lang="en-US" sz="11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601346" indent="0" algn="l" defTabSz="685891" rtl="0" eaLnBrk="1" latinLnBrk="0" hangingPunct="1">
        <a:lnSpc>
          <a:spcPct val="95000"/>
        </a:lnSpc>
        <a:spcBef>
          <a:spcPts val="630"/>
        </a:spcBef>
        <a:buFont typeface="Arial" pitchFamily="34" charset="0"/>
        <a:buNone/>
        <a:defRPr lang="en-US" sz="11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1886201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147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93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039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25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0193" y="240030"/>
            <a:ext cx="8588375" cy="628650"/>
          </a:xfrm>
          <a:prstGeom prst="rect">
            <a:avLst/>
          </a:prstGeom>
        </p:spPr>
        <p:txBody>
          <a:bodyPr vert="horz" lIns="61730" tIns="34295" rIns="61730" bIns="34295" rtlCol="0" anchor="b" anchorCtr="0">
            <a:noAutofit/>
          </a:bodyPr>
          <a:lstStyle/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30189" y="1004888"/>
            <a:ext cx="8550275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8709294" y="4928161"/>
            <a:ext cx="201349" cy="139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601" tIns="30800" rIns="61601" bIns="30800" anchor="b">
            <a:spAutoFit/>
          </a:bodyPr>
          <a:lstStyle/>
          <a:p>
            <a:pPr algn="r" defTabSz="610872">
              <a:defRPr/>
            </a:pPr>
            <a:fld id="{0B3758E9-5D91-4D2C-84A4-813BF32951A7}" type="slidenum">
              <a:rPr lang="en-US" sz="500">
                <a:solidFill>
                  <a:srgbClr val="C0C0C0"/>
                </a:solidFill>
                <a:ea typeface="ＭＳ Ｐゴシック" charset="0"/>
                <a:cs typeface="ＭＳ Ｐゴシック" charset="0"/>
              </a:rPr>
              <a:pPr algn="r" defTabSz="610872">
                <a:defRPr/>
              </a:pPr>
              <a:t>‹#›</a:t>
            </a:fld>
            <a:endParaRPr lang="en-US" sz="500" dirty="0">
              <a:solidFill>
                <a:srgbClr val="C0C0C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ransition spd="slow">
    <p:pull/>
  </p:transition>
  <p:timing>
    <p:tnLst>
      <p:par>
        <p:cTn id="1" dur="indefinite" restart="never" nodeType="tmRoot"/>
      </p:par>
    </p:tnLst>
  </p:timing>
  <p:txStyles>
    <p:titleStyle>
      <a:lvl1pPr algn="l" rtl="0" fontAlgn="base">
        <a:lnSpc>
          <a:spcPct val="80000"/>
        </a:lnSpc>
        <a:spcBef>
          <a:spcPct val="0"/>
        </a:spcBef>
        <a:spcAft>
          <a:spcPct val="0"/>
        </a:spcAft>
        <a:defRPr lang="en-US" sz="2700" kern="1200" spc="-75" dirty="0">
          <a:gradFill>
            <a:gsLst>
              <a:gs pos="0">
                <a:schemeClr val="tx1"/>
              </a:gs>
              <a:gs pos="44000">
                <a:srgbClr val="01BBBB"/>
              </a:gs>
              <a:gs pos="100000">
                <a:schemeClr val="accent4"/>
              </a:gs>
            </a:gsLst>
            <a:lin ang="4800000" scaled="0"/>
          </a:gradFill>
          <a:latin typeface="+mj-lt"/>
          <a:ea typeface="+mj-ea"/>
          <a:cs typeface="+mj-cs"/>
        </a:defRPr>
      </a:lvl1pPr>
      <a:lvl2pPr algn="l" rtl="0" fontAlgn="base">
        <a:lnSpc>
          <a:spcPct val="80000"/>
        </a:lnSpc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</a:defRPr>
      </a:lvl2pPr>
      <a:lvl3pPr algn="l" rtl="0" fontAlgn="base">
        <a:lnSpc>
          <a:spcPct val="80000"/>
        </a:lnSpc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</a:defRPr>
      </a:lvl3pPr>
      <a:lvl4pPr algn="l" rtl="0" fontAlgn="base">
        <a:lnSpc>
          <a:spcPct val="80000"/>
        </a:lnSpc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</a:defRPr>
      </a:lvl4pPr>
      <a:lvl5pPr algn="l" rtl="0" fontAlgn="base">
        <a:lnSpc>
          <a:spcPct val="80000"/>
        </a:lnSpc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</a:defRPr>
      </a:lvl5pPr>
      <a:lvl6pPr marL="342946" algn="l" rtl="0" fontAlgn="base">
        <a:lnSpc>
          <a:spcPct val="80000"/>
        </a:lnSpc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</a:defRPr>
      </a:lvl6pPr>
      <a:lvl7pPr marL="685891" algn="l" rtl="0" fontAlgn="base">
        <a:lnSpc>
          <a:spcPct val="80000"/>
        </a:lnSpc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</a:defRPr>
      </a:lvl7pPr>
      <a:lvl8pPr marL="1028837" algn="l" rtl="0" fontAlgn="base">
        <a:lnSpc>
          <a:spcPct val="80000"/>
        </a:lnSpc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</a:defRPr>
      </a:lvl8pPr>
      <a:lvl9pPr marL="1371783" algn="l" rtl="0" fontAlgn="base">
        <a:lnSpc>
          <a:spcPct val="80000"/>
        </a:lnSpc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</a:defRPr>
      </a:lvl9pPr>
    </p:titleStyle>
    <p:bodyStyle>
      <a:lvl1pPr marL="171473" indent="-171473" algn="l" rtl="0" fontAlgn="base">
        <a:lnSpc>
          <a:spcPct val="95000"/>
        </a:lnSpc>
        <a:spcBef>
          <a:spcPts val="1079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bg1"/>
          </a:solidFill>
          <a:latin typeface="+mj-lt"/>
          <a:ea typeface="+mn-ea"/>
          <a:cs typeface="+mn-cs"/>
        </a:defRPr>
      </a:lvl1pPr>
      <a:lvl2pPr marL="304841" algn="l" rtl="0" fontAlgn="base">
        <a:lnSpc>
          <a:spcPct val="95000"/>
        </a:lnSpc>
        <a:spcBef>
          <a:spcPts val="629"/>
        </a:spcBef>
        <a:spcAft>
          <a:spcPct val="0"/>
        </a:spcAft>
        <a:buClr>
          <a:schemeClr val="tx2"/>
        </a:buClr>
        <a:defRPr lang="en-US" kern="1200" dirty="0">
          <a:solidFill>
            <a:schemeClr val="bg1"/>
          </a:solidFill>
          <a:latin typeface="+mj-lt"/>
          <a:ea typeface="+mn-ea"/>
          <a:cs typeface="+mn-cs"/>
        </a:defRPr>
      </a:lvl2pPr>
      <a:lvl3pPr marL="428682" indent="-1191" algn="l" rtl="0" fontAlgn="base">
        <a:lnSpc>
          <a:spcPct val="95000"/>
        </a:lnSpc>
        <a:spcBef>
          <a:spcPts val="629"/>
        </a:spcBef>
        <a:spcAft>
          <a:spcPct val="0"/>
        </a:spcAft>
        <a:buFont typeface="Arial" charset="0"/>
        <a:defRPr lang="en-US" sz="1200" kern="1200" dirty="0">
          <a:solidFill>
            <a:schemeClr val="bg1"/>
          </a:solidFill>
          <a:latin typeface="+mj-lt"/>
          <a:ea typeface="+mn-ea"/>
          <a:cs typeface="+mn-cs"/>
        </a:defRPr>
      </a:lvl3pPr>
      <a:lvl4pPr marL="516800" algn="l" rtl="0" fontAlgn="base">
        <a:lnSpc>
          <a:spcPct val="95000"/>
        </a:lnSpc>
        <a:spcBef>
          <a:spcPts val="629"/>
        </a:spcBef>
        <a:spcAft>
          <a:spcPct val="0"/>
        </a:spcAft>
        <a:buFont typeface="Arial" charset="0"/>
        <a:defRPr lang="en-US" sz="1100" kern="1200" dirty="0">
          <a:solidFill>
            <a:schemeClr val="bg1"/>
          </a:solidFill>
          <a:latin typeface="+mj-lt"/>
          <a:ea typeface="+mn-ea"/>
          <a:cs typeface="+mn-cs"/>
        </a:defRPr>
      </a:lvl4pPr>
      <a:lvl5pPr marL="601346" algn="l" rtl="0" fontAlgn="base">
        <a:lnSpc>
          <a:spcPct val="95000"/>
        </a:lnSpc>
        <a:spcBef>
          <a:spcPts val="629"/>
        </a:spcBef>
        <a:spcAft>
          <a:spcPct val="0"/>
        </a:spcAft>
        <a:buFont typeface="Arial" charset="0"/>
        <a:defRPr lang="en-US" sz="110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1886201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147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93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039" indent="-171473" algn="l" defTabSz="6858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6858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ducombl@cisco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sajmera-bld:9101/visore.html?f=dn&amp;q=sys/ctx-%5bvxlan-2555904%5d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4.xml"/><Relationship Id="rId11" Type="http://schemas.openxmlformats.org/officeDocument/2006/relationships/hyperlink" Target="http://sajmera-bld:9101/visore.html?f=dn&amp;q=sys/ctx-%5bvxlan-2555904%5d/bd-%5bvxlan-15826914%5d/vlan-%5bvlan-17%5d/rspathDomAtt-%5bsys/conng/path-%5beth1/16%5d%5d" TargetMode="External"/><Relationship Id="rId5" Type="http://schemas.openxmlformats.org/officeDocument/2006/relationships/diagramQuickStyle" Target="../diagrams/quickStyle4.xml"/><Relationship Id="rId10" Type="http://schemas.openxmlformats.org/officeDocument/2006/relationships/hyperlink" Target="http://sajmera-bld:9101/visore.html?f=dn&amp;q=sys/ctx-%5bvxlan-2555904%5d/bd-%5bvxlan-15826914%5d/vlan-%5bvlan-17%5d" TargetMode="External"/><Relationship Id="rId4" Type="http://schemas.openxmlformats.org/officeDocument/2006/relationships/diagramLayout" Target="../diagrams/layout4.xml"/><Relationship Id="rId9" Type="http://schemas.openxmlformats.org/officeDocument/2006/relationships/hyperlink" Target="http://sajmera-bld:9101/visore.html?f=dn&amp;q=sys/ctx-%5bvxlan-2555904%5d/bd-%5bvxlan-15826914%5d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zone.cisco.com/t5/Application-Centric/Class-amp-Object-Configuration-Verification-Case-Example/ta-p/729533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ACI </a:t>
            </a:r>
            <a:br>
              <a:rPr lang="nl-BE" dirty="0" smtClean="0"/>
            </a:br>
            <a:r>
              <a:rPr lang="nl-BE" dirty="0" smtClean="0"/>
              <a:t>Logical, resolved concrete model</a:t>
            </a:r>
            <a:endParaRPr lang="nl-B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33400" y="2952750"/>
            <a:ext cx="6069012" cy="1055688"/>
          </a:xfrm>
        </p:spPr>
        <p:txBody>
          <a:bodyPr/>
          <a:lstStyle/>
          <a:p>
            <a:r>
              <a:rPr lang="nl-BE" dirty="0"/>
              <a:t>Roland </a:t>
            </a:r>
            <a:r>
              <a:rPr lang="nl-BE" dirty="0" smtClean="0"/>
              <a:t>Ducomble - </a:t>
            </a:r>
            <a:r>
              <a:rPr lang="nl-BE" dirty="0" smtClean="0">
                <a:hlinkClick r:id="rId3"/>
              </a:rPr>
              <a:t>rducombl@cisco.com</a:t>
            </a:r>
            <a:endParaRPr lang="nl-BE" dirty="0" smtClean="0"/>
          </a:p>
          <a:p>
            <a:r>
              <a:rPr lang="nl-BE" dirty="0" smtClean="0"/>
              <a:t>TS technical Leader – CCIE 3745</a:t>
            </a:r>
          </a:p>
          <a:p>
            <a:r>
              <a:rPr lang="nl-BE" dirty="0" smtClean="0"/>
              <a:t>Dec 2014 </a:t>
            </a:r>
          </a:p>
          <a:p>
            <a:r>
              <a:rPr lang="nl-BE" dirty="0" smtClean="0"/>
              <a:t>V2.0</a:t>
            </a:r>
            <a:endParaRPr lang="nl-B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257550"/>
            <a:ext cx="9525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8372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 txBox="1">
            <a:spLocks/>
          </p:cNvSpPr>
          <p:nvPr/>
        </p:nvSpPr>
        <p:spPr>
          <a:xfrm>
            <a:off x="202503" y="57150"/>
            <a:ext cx="8659976" cy="716735"/>
          </a:xfrm>
          <a:prstGeom prst="rect">
            <a:avLst/>
          </a:prstGeom>
        </p:spPr>
        <p:txBody>
          <a:bodyPr lIns="82296" rIns="82296" anchor="b"/>
          <a:lstStyle>
            <a:lvl1pPr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sz="2600" dirty="0" smtClean="0">
                <a:solidFill>
                  <a:schemeClr val="bg1"/>
                </a:solidFill>
              </a:rPr>
              <a:t>Resolved Model Converted to Concrete Model</a:t>
            </a: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465974916"/>
              </p:ext>
            </p:extLst>
          </p:nvPr>
        </p:nvGraphicFramePr>
        <p:xfrm>
          <a:off x="34637" y="1123950"/>
          <a:ext cx="3851564" cy="3122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0964" name="TextBox 17"/>
          <p:cNvSpPr txBox="1">
            <a:spLocks noChangeArrowheads="1"/>
          </p:cNvSpPr>
          <p:nvPr/>
        </p:nvSpPr>
        <p:spPr bwMode="auto">
          <a:xfrm>
            <a:off x="3657601" y="1314450"/>
            <a:ext cx="368081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1300"/>
              <a:t>top::System, it</a:t>
            </a:r>
            <a:r>
              <a:rPr lang="ja-JP" altLang="en-US" sz="1300"/>
              <a:t>’</a:t>
            </a:r>
            <a:r>
              <a:rPr lang="en-US" altLang="ja-JP" sz="1300"/>
              <a:t>s the root of concrete model</a:t>
            </a:r>
            <a:endParaRPr lang="en-US" altLang="en-US" sz="1300"/>
          </a:p>
        </p:txBody>
      </p:sp>
      <p:sp>
        <p:nvSpPr>
          <p:cNvPr id="40965" name="TextBox 19"/>
          <p:cNvSpPr txBox="1">
            <a:spLocks noChangeArrowheads="1"/>
          </p:cNvSpPr>
          <p:nvPr/>
        </p:nvSpPr>
        <p:spPr bwMode="auto">
          <a:xfrm>
            <a:off x="4267200" y="1885950"/>
            <a:ext cx="264953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1300" dirty="0"/>
              <a:t>Private network (aka VRF). </a:t>
            </a:r>
          </a:p>
          <a:p>
            <a:r>
              <a:rPr lang="en-US" altLang="en-US" sz="1300" b="0" dirty="0">
                <a:hlinkClick r:id="rId8" tooltip="MO: sys/ctx-[vxlan-2555904]"/>
              </a:rPr>
              <a:t>sys/</a:t>
            </a:r>
            <a:r>
              <a:rPr lang="en-US" altLang="en-US" sz="1300" b="0" dirty="0" err="1">
                <a:hlinkClick r:id="rId8" tooltip="MO: sys/ctx-[vxlan-2555904]"/>
              </a:rPr>
              <a:t>ctx</a:t>
            </a:r>
            <a:r>
              <a:rPr lang="en-US" altLang="en-US" sz="1300" b="0" dirty="0">
                <a:hlinkClick r:id="rId8" tooltip="MO: sys/ctx-[vxlan-2555904]"/>
              </a:rPr>
              <a:t>-[vxlan-2555904]</a:t>
            </a:r>
            <a:endParaRPr lang="en-US" altLang="en-US" sz="1300" dirty="0"/>
          </a:p>
        </p:txBody>
      </p:sp>
      <p:sp>
        <p:nvSpPr>
          <p:cNvPr id="40966" name="TextBox 20"/>
          <p:cNvSpPr txBox="1">
            <a:spLocks noChangeArrowheads="1"/>
          </p:cNvSpPr>
          <p:nvPr/>
        </p:nvSpPr>
        <p:spPr bwMode="auto">
          <a:xfrm>
            <a:off x="4278324" y="2452027"/>
            <a:ext cx="445928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1300" dirty="0"/>
              <a:t>Bridge Domain</a:t>
            </a:r>
          </a:p>
          <a:p>
            <a:r>
              <a:rPr lang="en-US" altLang="en-US" sz="1300" b="0" dirty="0">
                <a:hlinkClick r:id="rId9" tooltip="MO: sys/ctx-[vxlan-2555904]/bd-[vxlan-15826914]"/>
              </a:rPr>
              <a:t>sys/</a:t>
            </a:r>
            <a:r>
              <a:rPr lang="en-US" altLang="en-US" sz="1300" b="0" dirty="0" err="1">
                <a:hlinkClick r:id="rId9" tooltip="MO: sys/ctx-[vxlan-2555904]/bd-[vxlan-15826914]"/>
              </a:rPr>
              <a:t>ctx</a:t>
            </a:r>
            <a:r>
              <a:rPr lang="en-US" altLang="en-US" sz="1300" b="0" dirty="0">
                <a:hlinkClick r:id="rId9" tooltip="MO: sys/ctx-[vxlan-2555904]/bd-[vxlan-15826914]"/>
              </a:rPr>
              <a:t>-[vxlan-2555904]/</a:t>
            </a:r>
            <a:r>
              <a:rPr lang="en-US" altLang="en-US" sz="1300" b="0" dirty="0" err="1">
                <a:hlinkClick r:id="rId9" tooltip="MO: sys/ctx-[vxlan-2555904]/bd-[vxlan-15826914]"/>
              </a:rPr>
              <a:t>bd</a:t>
            </a:r>
            <a:r>
              <a:rPr lang="en-US" altLang="en-US" sz="1300" b="0" dirty="0">
                <a:hlinkClick r:id="rId9" tooltip="MO: sys/ctx-[vxlan-2555904]/bd-[vxlan-15826914]"/>
              </a:rPr>
              <a:t>-[vxlan-15826914]</a:t>
            </a:r>
            <a:r>
              <a:rPr lang="en-US" altLang="en-US" sz="1300" b="0" dirty="0"/>
              <a:t> </a:t>
            </a:r>
            <a:endParaRPr lang="en-US" altLang="en-US" sz="1300" dirty="0"/>
          </a:p>
        </p:txBody>
      </p:sp>
      <p:sp>
        <p:nvSpPr>
          <p:cNvPr id="40967" name="TextBox 21"/>
          <p:cNvSpPr txBox="1">
            <a:spLocks noChangeArrowheads="1"/>
          </p:cNvSpPr>
          <p:nvPr/>
        </p:nvSpPr>
        <p:spPr bwMode="auto">
          <a:xfrm>
            <a:off x="4258301" y="3143249"/>
            <a:ext cx="48387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1300" dirty="0" err="1"/>
              <a:t>Encap</a:t>
            </a:r>
            <a:r>
              <a:rPr lang="en-US" altLang="en-US" sz="1300" dirty="0"/>
              <a:t> i.e. VLAN OR VXLAN</a:t>
            </a:r>
          </a:p>
          <a:p>
            <a:r>
              <a:rPr lang="en-US" altLang="en-US" sz="1300" b="0" dirty="0">
                <a:hlinkClick r:id="rId10" tooltip="MO: sys/ctx-[vxlan-2555904]/bd-[vxlan-15826914]/vlan-[vlan-17]"/>
              </a:rPr>
              <a:t>sys/</a:t>
            </a:r>
            <a:r>
              <a:rPr lang="en-US" altLang="en-US" sz="1300" b="0" dirty="0" err="1">
                <a:hlinkClick r:id="rId10" tooltip="MO: sys/ctx-[vxlan-2555904]/bd-[vxlan-15826914]/vlan-[vlan-17]"/>
              </a:rPr>
              <a:t>ctx</a:t>
            </a:r>
            <a:r>
              <a:rPr lang="en-US" altLang="en-US" sz="1300" b="0" dirty="0">
                <a:hlinkClick r:id="rId10" tooltip="MO: sys/ctx-[vxlan-2555904]/bd-[vxlan-15826914]/vlan-[vlan-17]"/>
              </a:rPr>
              <a:t>-[vxlan-2555904]/</a:t>
            </a:r>
            <a:r>
              <a:rPr lang="en-US" altLang="en-US" sz="1300" b="0" dirty="0" err="1">
                <a:hlinkClick r:id="rId10" tooltip="MO: sys/ctx-[vxlan-2555904]/bd-[vxlan-15826914]/vlan-[vlan-17]"/>
              </a:rPr>
              <a:t>bd</a:t>
            </a:r>
            <a:r>
              <a:rPr lang="en-US" altLang="en-US" sz="1300" b="0" dirty="0">
                <a:hlinkClick r:id="rId10" tooltip="MO: sys/ctx-[vxlan-2555904]/bd-[vxlan-15826914]/vlan-[vlan-17]"/>
              </a:rPr>
              <a:t>-[vxlan-15826914]/</a:t>
            </a:r>
            <a:r>
              <a:rPr lang="en-US" altLang="en-US" sz="1300" b="0" dirty="0" err="1">
                <a:hlinkClick r:id="rId10" tooltip="MO: sys/ctx-[vxlan-2555904]/bd-[vxlan-15826914]/vlan-[vlan-17]"/>
              </a:rPr>
              <a:t>vlan</a:t>
            </a:r>
            <a:r>
              <a:rPr lang="en-US" altLang="en-US" sz="1300" b="0" dirty="0">
                <a:hlinkClick r:id="rId10" tooltip="MO: sys/ctx-[vxlan-2555904]/bd-[vxlan-15826914]/vlan-[vlan-17]"/>
              </a:rPr>
              <a:t>-[vlan-17]</a:t>
            </a:r>
            <a:endParaRPr lang="en-US" altLang="en-US" sz="1300" dirty="0"/>
          </a:p>
        </p:txBody>
      </p:sp>
      <p:sp>
        <p:nvSpPr>
          <p:cNvPr id="40968" name="TextBox 22"/>
          <p:cNvSpPr txBox="1">
            <a:spLocks noChangeArrowheads="1"/>
          </p:cNvSpPr>
          <p:nvPr/>
        </p:nvSpPr>
        <p:spPr bwMode="auto">
          <a:xfrm>
            <a:off x="2918128" y="3700461"/>
            <a:ext cx="6172200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1300" dirty="0"/>
              <a:t>Association from </a:t>
            </a:r>
            <a:r>
              <a:rPr lang="en-US" altLang="en-US" sz="1300" dirty="0" err="1"/>
              <a:t>Encap</a:t>
            </a:r>
            <a:r>
              <a:rPr lang="en-US" altLang="en-US" sz="1300" dirty="0"/>
              <a:t> to Port/Port-Channel</a:t>
            </a:r>
          </a:p>
          <a:p>
            <a:r>
              <a:rPr lang="en-US" altLang="en-US" sz="1300" b="0" dirty="0">
                <a:hlinkClick r:id="rId11" tooltip="MO: sys/ctx-[vxlan-2555904]/bd-[vxlan-15826914]/vlan-[vlan-17]/rspathDomAtt-[sys/conng/path-[eth1/16]]"/>
              </a:rPr>
              <a:t>sys/</a:t>
            </a:r>
            <a:r>
              <a:rPr lang="en-US" altLang="en-US" sz="1300" b="0" dirty="0" err="1">
                <a:hlinkClick r:id="rId11" tooltip="MO: sys/ctx-[vxlan-2555904]/bd-[vxlan-15826914]/vlan-[vlan-17]/rspathDomAtt-[sys/conng/path-[eth1/16]]"/>
              </a:rPr>
              <a:t>ctx</a:t>
            </a:r>
            <a:r>
              <a:rPr lang="en-US" altLang="en-US" sz="1300" b="0" dirty="0">
                <a:hlinkClick r:id="rId11" tooltip="MO: sys/ctx-[vxlan-2555904]/bd-[vxlan-15826914]/vlan-[vlan-17]/rspathDomAtt-[sys/conng/path-[eth1/16]]"/>
              </a:rPr>
              <a:t>-[vxlan-2555904]/</a:t>
            </a:r>
            <a:r>
              <a:rPr lang="en-US" altLang="en-US" sz="1300" b="0" dirty="0" err="1">
                <a:hlinkClick r:id="rId11" tooltip="MO: sys/ctx-[vxlan-2555904]/bd-[vxlan-15826914]/vlan-[vlan-17]/rspathDomAtt-[sys/conng/path-[eth1/16]]"/>
              </a:rPr>
              <a:t>bd</a:t>
            </a:r>
            <a:r>
              <a:rPr lang="en-US" altLang="en-US" sz="1300" b="0" dirty="0">
                <a:hlinkClick r:id="rId11" tooltip="MO: sys/ctx-[vxlan-2555904]/bd-[vxlan-15826914]/vlan-[vlan-17]/rspathDomAtt-[sys/conng/path-[eth1/16]]"/>
              </a:rPr>
              <a:t>-[vxlan-15826914]/</a:t>
            </a:r>
            <a:r>
              <a:rPr lang="en-US" altLang="en-US" sz="1300" b="0" dirty="0" err="1">
                <a:hlinkClick r:id="rId11" tooltip="MO: sys/ctx-[vxlan-2555904]/bd-[vxlan-15826914]/vlan-[vlan-17]/rspathDomAtt-[sys/conng/path-[eth1/16]]"/>
              </a:rPr>
              <a:t>vlan</a:t>
            </a:r>
            <a:r>
              <a:rPr lang="en-US" altLang="en-US" sz="1300" b="0" dirty="0">
                <a:hlinkClick r:id="rId11" tooltip="MO: sys/ctx-[vxlan-2555904]/bd-[vxlan-15826914]/vlan-[vlan-17]/rspathDomAtt-[sys/conng/path-[eth1/16]]"/>
              </a:rPr>
              <a:t>-[vlan-17]/</a:t>
            </a:r>
            <a:r>
              <a:rPr lang="en-US" altLang="en-US" sz="1300" b="0" dirty="0" err="1">
                <a:hlinkClick r:id="rId11" tooltip="MO: sys/ctx-[vxlan-2555904]/bd-[vxlan-15826914]/vlan-[vlan-17]/rspathDomAtt-[sys/conng/path-[eth1/16]]"/>
              </a:rPr>
              <a:t>rspathDomAtt</a:t>
            </a:r>
            <a:r>
              <a:rPr lang="en-US" altLang="en-US" sz="1300" b="0" dirty="0">
                <a:hlinkClick r:id="rId11" tooltip="MO: sys/ctx-[vxlan-2555904]/bd-[vxlan-15826914]/vlan-[vlan-17]/rspathDomAtt-[sys/conng/path-[eth1/16]]"/>
              </a:rPr>
              <a:t>-[sys/</a:t>
            </a:r>
            <a:r>
              <a:rPr lang="en-US" altLang="en-US" sz="1300" b="0" dirty="0" err="1">
                <a:hlinkClick r:id="rId11" tooltip="MO: sys/ctx-[vxlan-2555904]/bd-[vxlan-15826914]/vlan-[vlan-17]/rspathDomAtt-[sys/conng/path-[eth1/16]]"/>
              </a:rPr>
              <a:t>conng</a:t>
            </a:r>
            <a:r>
              <a:rPr lang="en-US" altLang="en-US" sz="1300" b="0" dirty="0">
                <a:hlinkClick r:id="rId11" tooltip="MO: sys/ctx-[vxlan-2555904]/bd-[vxlan-15826914]/vlan-[vlan-17]/rspathDomAtt-[sys/conng/path-[eth1/16]]"/>
              </a:rPr>
              <a:t>/path-[eth1/16]]</a:t>
            </a:r>
            <a:endParaRPr lang="en-US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22688347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7150"/>
            <a:ext cx="8588861" cy="628650"/>
          </a:xfrm>
        </p:spPr>
        <p:txBody>
          <a:bodyPr/>
          <a:lstStyle/>
          <a:p>
            <a:pPr>
              <a:defRPr/>
            </a:pPr>
            <a:r>
              <a:rPr lang="fr-FR" dirty="0" err="1" smtClean="0">
                <a:solidFill>
                  <a:schemeClr val="bg1"/>
                </a:solidFill>
              </a:rPr>
              <a:t>Troubleshooting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Logic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1987" name="Rectangle 7"/>
          <p:cNvSpPr>
            <a:spLocks noChangeArrowheads="1"/>
          </p:cNvSpPr>
          <p:nvPr/>
        </p:nvSpPr>
        <p:spPr bwMode="auto">
          <a:xfrm>
            <a:off x="228600" y="914400"/>
            <a:ext cx="84582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550" tIns="36576" rIns="82550" bIns="36576"/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3429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2573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SzPct val="100000"/>
              <a:buFont typeface="Arial" charset="0"/>
              <a:buNone/>
            </a:pPr>
            <a:r>
              <a:rPr lang="en-US" altLang="en-US" sz="2400" b="0" dirty="0">
                <a:solidFill>
                  <a:srgbClr val="000000"/>
                </a:solidFill>
              </a:rPr>
              <a:t> </a:t>
            </a:r>
            <a:r>
              <a:rPr lang="en-US" altLang="en-US" sz="2000" b="0" dirty="0" smtClean="0">
                <a:solidFill>
                  <a:srgbClr val="000000"/>
                </a:solidFill>
              </a:rPr>
              <a:t>First Step - </a:t>
            </a:r>
            <a:endParaRPr lang="en-US" altLang="en-US" sz="2000" b="0" dirty="0">
              <a:solidFill>
                <a:srgbClr val="000000"/>
              </a:solidFill>
            </a:endParaRP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r>
              <a:rPr lang="en-US" altLang="en-US" sz="2000" dirty="0">
                <a:solidFill>
                  <a:srgbClr val="F3BF2D"/>
                </a:solidFill>
              </a:rPr>
              <a:t>Golden Rule</a:t>
            </a:r>
            <a:r>
              <a:rPr lang="en-US" altLang="en-US" sz="2000" b="0" dirty="0">
                <a:solidFill>
                  <a:srgbClr val="546568"/>
                </a:solidFill>
              </a:rPr>
              <a:t>: Always check for faults in the system. If anything fails deployment then faults are raised. For instance, if </a:t>
            </a:r>
            <a:r>
              <a:rPr lang="en-US" altLang="en-US" sz="2000" b="0" dirty="0" err="1">
                <a:solidFill>
                  <a:srgbClr val="546568"/>
                </a:solidFill>
              </a:rPr>
              <a:t>EPg</a:t>
            </a:r>
            <a:r>
              <a:rPr lang="en-US" altLang="en-US" sz="2000" b="0" dirty="0">
                <a:solidFill>
                  <a:srgbClr val="546568"/>
                </a:solidFill>
              </a:rPr>
              <a:t> deployment fails for any reason then faults will be raised on the </a:t>
            </a:r>
            <a:r>
              <a:rPr lang="en-US" altLang="en-US" sz="2000" b="0" dirty="0" err="1">
                <a:solidFill>
                  <a:srgbClr val="546568"/>
                </a:solidFill>
              </a:rPr>
              <a:t>EPg</a:t>
            </a:r>
            <a:r>
              <a:rPr lang="en-US" altLang="en-US" sz="2000" b="0" dirty="0">
                <a:solidFill>
                  <a:srgbClr val="546568"/>
                </a:solidFill>
              </a:rPr>
              <a:t>.</a:t>
            </a:r>
          </a:p>
          <a:p>
            <a:pPr marL="114300" lvl="1" indent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r>
              <a:rPr lang="en-US" altLang="en-US" sz="2000" dirty="0" smtClean="0"/>
              <a:t>Second Step</a:t>
            </a:r>
          </a:p>
          <a:p>
            <a:pPr marL="400050" lvl="1" indent="-28575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en-US" sz="2000" b="0" dirty="0" smtClean="0">
                <a:solidFill>
                  <a:srgbClr val="546568"/>
                </a:solidFill>
              </a:rPr>
              <a:t>Follow Logic : Logical Model </a:t>
            </a:r>
            <a:r>
              <a:rPr lang="en-US" altLang="en-US" sz="2000" b="0" dirty="0" smtClean="0">
                <a:solidFill>
                  <a:srgbClr val="546568"/>
                </a:solidFill>
                <a:sym typeface="Wingdings" panose="05000000000000000000" pitchFamily="2" charset="2"/>
              </a:rPr>
              <a:t> Resolved Model  Concrete objects</a:t>
            </a:r>
          </a:p>
          <a:p>
            <a:pPr marL="400050" lvl="1" indent="-28575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en-US" sz="2000" b="0" dirty="0" smtClean="0">
                <a:solidFill>
                  <a:srgbClr val="546568"/>
                </a:solidFill>
                <a:sym typeface="Wingdings" panose="05000000000000000000" pitchFamily="2" charset="2"/>
              </a:rPr>
              <a:t>If some links or MO are missing, get relevant </a:t>
            </a:r>
            <a:r>
              <a:rPr lang="en-US" altLang="en-US" sz="2000" b="0" dirty="0" err="1" smtClean="0">
                <a:solidFill>
                  <a:srgbClr val="546568"/>
                </a:solidFill>
                <a:sym typeface="Wingdings" panose="05000000000000000000" pitchFamily="2" charset="2"/>
              </a:rPr>
              <a:t>dme</a:t>
            </a:r>
            <a:r>
              <a:rPr lang="en-US" altLang="en-US" sz="2000" b="0" dirty="0" smtClean="0">
                <a:solidFill>
                  <a:srgbClr val="546568"/>
                </a:solidFill>
                <a:sym typeface="Wingdings" panose="05000000000000000000" pitchFamily="2" charset="2"/>
              </a:rPr>
              <a:t> logs (see later slide)</a:t>
            </a:r>
          </a:p>
          <a:p>
            <a:pPr marL="400050" lvl="1" indent="-28575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en-US" sz="2000" b="0" dirty="0" smtClean="0">
                <a:solidFill>
                  <a:srgbClr val="546568"/>
                </a:solidFill>
                <a:sym typeface="Wingdings" panose="05000000000000000000" pitchFamily="2" charset="2"/>
              </a:rPr>
              <a:t>Save a  show tech of the 3 </a:t>
            </a:r>
            <a:r>
              <a:rPr lang="en-US" altLang="en-US" sz="2000" b="0" dirty="0" err="1" smtClean="0">
                <a:solidFill>
                  <a:srgbClr val="546568"/>
                </a:solidFill>
                <a:sym typeface="Wingdings" panose="05000000000000000000" pitchFamily="2" charset="2"/>
              </a:rPr>
              <a:t>apics</a:t>
            </a:r>
            <a:r>
              <a:rPr lang="en-US" altLang="en-US" sz="2000" b="0" dirty="0" smtClean="0">
                <a:solidFill>
                  <a:srgbClr val="546568"/>
                </a:solidFill>
                <a:sym typeface="Wingdings" panose="05000000000000000000" pitchFamily="2" charset="2"/>
              </a:rPr>
              <a:t> and impacted leaves  </a:t>
            </a:r>
            <a:endParaRPr lang="en-US" altLang="en-US" sz="2000" b="0" dirty="0">
              <a:solidFill>
                <a:srgbClr val="546568"/>
              </a:solidFill>
            </a:endParaRPr>
          </a:p>
          <a:p>
            <a:pPr marL="114300" lvl="1" indent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r>
              <a:rPr lang="en-US" altLang="en-US" sz="2000" dirty="0" smtClean="0"/>
              <a:t>Third Step</a:t>
            </a:r>
            <a:endParaRPr lang="en-US" altLang="en-US" sz="2000" dirty="0"/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r>
              <a:rPr lang="en-US" altLang="en-US" sz="2000" b="0" dirty="0">
                <a:solidFill>
                  <a:srgbClr val="546568"/>
                </a:solidFill>
              </a:rPr>
              <a:t>Verify </a:t>
            </a:r>
            <a:r>
              <a:rPr lang="en-US" altLang="en-US" sz="2000" b="0" dirty="0" err="1">
                <a:solidFill>
                  <a:srgbClr val="546568"/>
                </a:solidFill>
              </a:rPr>
              <a:t>iNXOS</a:t>
            </a:r>
            <a:r>
              <a:rPr lang="en-US" altLang="en-US" sz="2000" b="0" dirty="0">
                <a:solidFill>
                  <a:srgbClr val="546568"/>
                </a:solidFill>
              </a:rPr>
              <a:t> using the </a:t>
            </a:r>
            <a:r>
              <a:rPr lang="en-US" altLang="en-US" sz="2000" b="0" dirty="0" err="1">
                <a:solidFill>
                  <a:srgbClr val="546568"/>
                </a:solidFill>
              </a:rPr>
              <a:t>iNXOS</a:t>
            </a:r>
            <a:r>
              <a:rPr lang="en-US" altLang="en-US" sz="2000" b="0" dirty="0">
                <a:solidFill>
                  <a:srgbClr val="546568"/>
                </a:solidFill>
              </a:rPr>
              <a:t> shell commands. (covered </a:t>
            </a:r>
            <a:r>
              <a:rPr lang="en-US" altLang="en-US" sz="2000" b="0" dirty="0" smtClean="0">
                <a:solidFill>
                  <a:srgbClr val="546568"/>
                </a:solidFill>
              </a:rPr>
              <a:t>other sessions)</a:t>
            </a:r>
            <a:endParaRPr lang="en-US" altLang="en-US" sz="2000" b="0" dirty="0">
              <a:solidFill>
                <a:srgbClr val="546568"/>
              </a:solidFill>
            </a:endParaRP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endParaRPr lang="en-US" altLang="en-US" sz="2000" b="0" dirty="0">
              <a:solidFill>
                <a:srgbClr val="546568"/>
              </a:solidFill>
            </a:endParaRP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endParaRPr lang="en-US" altLang="en-US" sz="2000" dirty="0">
              <a:solidFill>
                <a:srgbClr val="000000"/>
              </a:solidFill>
            </a:endParaRPr>
          </a:p>
          <a:p>
            <a:pPr lvl="3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rgbClr val="0183B7"/>
              </a:buClr>
            </a:pPr>
            <a:endParaRPr lang="en-US" altLang="en-US" sz="2000" dirty="0">
              <a:solidFill>
                <a:srgbClr val="FF0000"/>
              </a:solidFill>
            </a:endParaRPr>
          </a:p>
          <a:p>
            <a:pPr lvl="3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rgbClr val="0183B7"/>
              </a:buClr>
            </a:pPr>
            <a:endParaRPr lang="en-US" altLang="en-US" sz="1800" dirty="0">
              <a:solidFill>
                <a:srgbClr val="FF0000"/>
              </a:solidFill>
            </a:endParaRPr>
          </a:p>
          <a:p>
            <a:pPr lvl="3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rgbClr val="0183B7"/>
              </a:buClr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06245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ChangeArrowheads="1"/>
          </p:cNvSpPr>
          <p:nvPr/>
        </p:nvSpPr>
        <p:spPr bwMode="auto">
          <a:xfrm>
            <a:off x="228600" y="685800"/>
            <a:ext cx="8458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550" tIns="36576" rIns="82550" bIns="36576"/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3429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2573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SzPct val="100000"/>
              <a:buFont typeface="Arial" charset="0"/>
              <a:buNone/>
            </a:pPr>
            <a:endParaRPr lang="en-US" altLang="en-US" sz="1600" b="0" dirty="0">
              <a:solidFill>
                <a:srgbClr val="546568"/>
              </a:solidFill>
            </a:endParaRP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r>
              <a:rPr lang="en-US" altLang="en-US" sz="1600" b="0" dirty="0">
                <a:solidFill>
                  <a:srgbClr val="546568"/>
                </a:solidFill>
              </a:rPr>
              <a:t>Example: User configured </a:t>
            </a:r>
            <a:r>
              <a:rPr lang="en-US" altLang="en-US" sz="1600" b="0" dirty="0" err="1">
                <a:solidFill>
                  <a:srgbClr val="546568"/>
                </a:solidFill>
              </a:rPr>
              <a:t>epg</a:t>
            </a:r>
            <a:r>
              <a:rPr lang="en-US" altLang="en-US" sz="1600" b="0" dirty="0">
                <a:solidFill>
                  <a:srgbClr val="546568"/>
                </a:solidFill>
              </a:rPr>
              <a:t>-DB on a non-existing path eth1/100. </a:t>
            </a:r>
            <a:r>
              <a:rPr lang="en-US" altLang="en-US" sz="1600" b="0" dirty="0" err="1">
                <a:solidFill>
                  <a:srgbClr val="546568"/>
                </a:solidFill>
              </a:rPr>
              <a:t>APIC</a:t>
            </a:r>
            <a:r>
              <a:rPr lang="en-US" altLang="en-US" sz="1600" b="0" dirty="0">
                <a:solidFill>
                  <a:srgbClr val="546568"/>
                </a:solidFill>
              </a:rPr>
              <a:t> validated the config and raised an “invalid-path” fault. The fault also shows the affected object. 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endParaRPr lang="en-US" altLang="en-US" sz="1600" b="0" dirty="0">
              <a:solidFill>
                <a:srgbClr val="546568"/>
              </a:solidFill>
            </a:endParaRP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endParaRPr lang="en-US" altLang="en-US" sz="1600" dirty="0">
              <a:solidFill>
                <a:srgbClr val="000000"/>
              </a:solidFill>
            </a:endParaRPr>
          </a:p>
          <a:p>
            <a:pPr lvl="3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rgbClr val="0183B7"/>
              </a:buClr>
            </a:pPr>
            <a:endParaRPr lang="en-US" altLang="en-US" sz="1200" dirty="0">
              <a:solidFill>
                <a:srgbClr val="FF0000"/>
              </a:solidFill>
            </a:endParaRPr>
          </a:p>
          <a:p>
            <a:pPr lvl="3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rgbClr val="0183B7"/>
              </a:buClr>
            </a:pPr>
            <a:endParaRPr lang="en-US" altLang="en-US" sz="1200" dirty="0">
              <a:solidFill>
                <a:srgbClr val="FF0000"/>
              </a:solidFill>
            </a:endParaRPr>
          </a:p>
          <a:p>
            <a:pPr lvl="3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rgbClr val="0183B7"/>
              </a:buClr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pic>
        <p:nvPicPr>
          <p:cNvPr id="43011" name="Picture 4" descr="Screen Shot 2014-06-05 at 10.26.0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2171700"/>
            <a:ext cx="91440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1 - </a:t>
            </a:r>
            <a:r>
              <a:rPr lang="fr-FR" dirty="0" err="1" smtClean="0"/>
              <a:t>Fault</a:t>
            </a:r>
            <a:r>
              <a:rPr lang="fr-FR" dirty="0" smtClean="0"/>
              <a:t> </a:t>
            </a:r>
            <a:r>
              <a:rPr lang="fr-FR" dirty="0" err="1" smtClean="0"/>
              <a:t>Example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02687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2- MO </a:t>
            </a:r>
            <a:r>
              <a:rPr lang="fr-FR" dirty="0" err="1" smtClean="0"/>
              <a:t>tree</a:t>
            </a:r>
            <a:r>
              <a:rPr lang="fr-FR" dirty="0" smtClean="0"/>
              <a:t> </a:t>
            </a:r>
            <a:r>
              <a:rPr lang="fr-FR" dirty="0" err="1" smtClean="0"/>
              <a:t>query</a:t>
            </a:r>
            <a:r>
              <a:rPr lang="fr-FR" dirty="0" smtClean="0"/>
              <a:t> options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Visore</a:t>
            </a:r>
            <a:r>
              <a:rPr lang="fr-FR" dirty="0" smtClean="0"/>
              <a:t> – </a:t>
            </a:r>
            <a:r>
              <a:rPr lang="fr-FR" dirty="0" err="1" smtClean="0"/>
              <a:t>easier</a:t>
            </a:r>
            <a:r>
              <a:rPr lang="fr-FR" dirty="0" smtClean="0"/>
              <a:t> to </a:t>
            </a:r>
            <a:r>
              <a:rPr lang="fr-FR" dirty="0" err="1" smtClean="0"/>
              <a:t>browse</a:t>
            </a:r>
            <a:r>
              <a:rPr lang="fr-FR" dirty="0" smtClean="0"/>
              <a:t> relation – harder for tac for offline </a:t>
            </a:r>
            <a:r>
              <a:rPr lang="fr-FR" dirty="0" err="1" smtClean="0"/>
              <a:t>analysis</a:t>
            </a:r>
            <a:endParaRPr lang="fr-FR" dirty="0" smtClean="0"/>
          </a:p>
          <a:p>
            <a:r>
              <a:rPr lang="fr-FR" dirty="0" err="1">
                <a:solidFill>
                  <a:srgbClr val="FF0000"/>
                </a:solidFill>
              </a:rPr>
              <a:t>m</a:t>
            </a:r>
            <a:r>
              <a:rPr lang="fr-FR" dirty="0" err="1" smtClean="0">
                <a:solidFill>
                  <a:srgbClr val="FF0000"/>
                </a:solidFill>
              </a:rPr>
              <a:t>oquery</a:t>
            </a:r>
            <a:r>
              <a:rPr lang="fr-FR" dirty="0" smtClean="0"/>
              <a:t> – harder to </a:t>
            </a:r>
            <a:r>
              <a:rPr lang="fr-FR" dirty="0" err="1" smtClean="0"/>
              <a:t>browse</a:t>
            </a:r>
            <a:r>
              <a:rPr lang="fr-FR" dirty="0" smtClean="0"/>
              <a:t> – </a:t>
            </a:r>
            <a:r>
              <a:rPr lang="fr-FR" dirty="0" err="1" smtClean="0"/>
              <a:t>easiest</a:t>
            </a:r>
            <a:r>
              <a:rPr lang="fr-FR" dirty="0" smtClean="0"/>
              <a:t> for TAC to </a:t>
            </a:r>
            <a:r>
              <a:rPr lang="fr-FR" dirty="0" err="1" smtClean="0"/>
              <a:t>get</a:t>
            </a:r>
            <a:r>
              <a:rPr lang="fr-FR" dirty="0" smtClean="0"/>
              <a:t> part of the MIT for offline </a:t>
            </a:r>
            <a:r>
              <a:rPr lang="fr-FR" dirty="0" err="1" smtClean="0"/>
              <a:t>analysis</a:t>
            </a:r>
            <a:endParaRPr lang="fr-FR" dirty="0" smtClean="0"/>
          </a:p>
          <a:p>
            <a:r>
              <a:rPr lang="fr-FR" dirty="0" err="1" smtClean="0"/>
              <a:t>Browse</a:t>
            </a:r>
            <a:r>
              <a:rPr lang="fr-FR" dirty="0" smtClean="0"/>
              <a:t> to directory and </a:t>
            </a:r>
            <a:r>
              <a:rPr lang="fr-FR" dirty="0" err="1" smtClean="0"/>
              <a:t>get</a:t>
            </a:r>
            <a:r>
              <a:rPr lang="fr-FR" dirty="0" smtClean="0"/>
              <a:t> cat </a:t>
            </a:r>
            <a:r>
              <a:rPr lang="fr-FR" dirty="0" err="1" smtClean="0"/>
              <a:t>summary</a:t>
            </a:r>
            <a:r>
              <a:rPr lang="fr-FR" dirty="0" smtClean="0"/>
              <a:t> </a:t>
            </a:r>
          </a:p>
          <a:p>
            <a:r>
              <a:rPr lang="fr-FR" dirty="0" smtClean="0"/>
              <a:t>API :</a:t>
            </a:r>
          </a:p>
          <a:p>
            <a:pPr lvl="1"/>
            <a:r>
              <a:rPr lang="fr-FR" dirty="0" err="1" smtClean="0"/>
              <a:t>Postman</a:t>
            </a:r>
            <a:r>
              <a:rPr lang="fr-FR" dirty="0" smtClean="0"/>
              <a:t> or </a:t>
            </a:r>
            <a:r>
              <a:rPr lang="fr-FR" dirty="0" err="1" smtClean="0"/>
              <a:t>curl</a:t>
            </a:r>
            <a:r>
              <a:rPr lang="fr-FR" dirty="0" smtClean="0"/>
              <a:t> to </a:t>
            </a:r>
            <a:r>
              <a:rPr lang="fr-FR" dirty="0" err="1" smtClean="0"/>
              <a:t>send</a:t>
            </a:r>
            <a:r>
              <a:rPr lang="fr-FR" dirty="0" smtClean="0"/>
              <a:t>  REST GET </a:t>
            </a:r>
          </a:p>
          <a:p>
            <a:pPr lvl="1"/>
            <a:r>
              <a:rPr lang="fr-FR" dirty="0" smtClean="0"/>
              <a:t>Cobra SDK</a:t>
            </a:r>
            <a:endParaRPr lang="fr-FR" dirty="0"/>
          </a:p>
          <a:p>
            <a:pPr marL="192881" lvl="1" indent="0">
              <a:buNone/>
            </a:pPr>
            <a:r>
              <a:rPr lang="fr-FR" dirty="0" err="1" smtClean="0"/>
              <a:t>Relying</a:t>
            </a:r>
            <a:r>
              <a:rPr lang="fr-FR" dirty="0" smtClean="0"/>
              <a:t> on </a:t>
            </a:r>
            <a:r>
              <a:rPr lang="fr-FR" dirty="0" err="1" smtClean="0"/>
              <a:t>customer</a:t>
            </a:r>
            <a:r>
              <a:rPr lang="fr-FR" dirty="0" smtClean="0"/>
              <a:t> infra/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unless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have VPN</a:t>
            </a:r>
          </a:p>
          <a:p>
            <a:r>
              <a:rPr lang="fr-FR" dirty="0" smtClean="0"/>
              <a:t>GUI – a bit </a:t>
            </a:r>
            <a:r>
              <a:rPr lang="fr-FR" dirty="0" err="1" smtClean="0"/>
              <a:t>painful</a:t>
            </a:r>
            <a:r>
              <a:rPr lang="fr-FR" dirty="0" smtClean="0"/>
              <a:t> </a:t>
            </a:r>
            <a:r>
              <a:rPr lang="fr-FR" dirty="0" smtClean="0"/>
              <a:t>for </a:t>
            </a:r>
            <a:r>
              <a:rPr lang="fr-FR" dirty="0" err="1" smtClean="0"/>
              <a:t>browsing</a:t>
            </a:r>
            <a:r>
              <a:rPr lang="fr-FR" dirty="0" smtClean="0"/>
              <a:t> </a:t>
            </a:r>
            <a:r>
              <a:rPr lang="fr-FR" dirty="0" err="1" smtClean="0"/>
              <a:t>concrete</a:t>
            </a:r>
            <a:r>
              <a:rPr lang="fr-FR" dirty="0" smtClean="0"/>
              <a:t> model (</a:t>
            </a:r>
            <a:r>
              <a:rPr lang="fr-FR" dirty="0" err="1" smtClean="0"/>
              <a:t>mostly</a:t>
            </a:r>
            <a:r>
              <a:rPr lang="fr-FR" dirty="0" smtClean="0"/>
              <a:t> in </a:t>
            </a:r>
            <a:r>
              <a:rPr lang="fr-FR" dirty="0" err="1" smtClean="0"/>
              <a:t>Fabric</a:t>
            </a:r>
            <a:r>
              <a:rPr lang="fr-FR" dirty="0" smtClean="0"/>
              <a:t> Inventory Tab)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3206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Which</a:t>
            </a:r>
            <a:r>
              <a:rPr lang="fr-FR" dirty="0" smtClean="0"/>
              <a:t> Logs ?</a:t>
            </a:r>
            <a:endParaRPr lang="fr-FR" dirty="0"/>
          </a:p>
        </p:txBody>
      </p:sp>
      <p:sp>
        <p:nvSpPr>
          <p:cNvPr id="3" name="AutoShape 2" descr="Blank model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4" y="895351"/>
            <a:ext cx="7002763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2566495"/>
            <a:ext cx="25474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000" dirty="0" smtClean="0">
                <a:solidFill>
                  <a:srgbClr val="FF0000"/>
                </a:solidFill>
              </a:rPr>
              <a:t>On </a:t>
            </a:r>
            <a:r>
              <a:rPr lang="fr-FR" sz="1000" dirty="0" err="1" smtClean="0">
                <a:solidFill>
                  <a:srgbClr val="FF0000"/>
                </a:solidFill>
              </a:rPr>
              <a:t>each</a:t>
            </a:r>
            <a:r>
              <a:rPr lang="fr-FR" sz="1000" dirty="0" smtClean="0">
                <a:solidFill>
                  <a:srgbClr val="FF0000"/>
                </a:solidFill>
              </a:rPr>
              <a:t> APIC </a:t>
            </a:r>
          </a:p>
          <a:p>
            <a:pPr>
              <a:lnSpc>
                <a:spcPct val="90000"/>
              </a:lnSpc>
            </a:pPr>
            <a:r>
              <a:rPr lang="fr-FR" sz="1000" dirty="0" smtClean="0">
                <a:solidFill>
                  <a:srgbClr val="FF0000"/>
                </a:solidFill>
              </a:rPr>
              <a:t>(at least </a:t>
            </a:r>
            <a:r>
              <a:rPr lang="fr-FR" sz="1000" dirty="0" err="1" smtClean="0">
                <a:solidFill>
                  <a:srgbClr val="FF0000"/>
                </a:solidFill>
              </a:rPr>
              <a:t>shard</a:t>
            </a:r>
            <a:r>
              <a:rPr lang="fr-FR" sz="1000" dirty="0" smtClean="0">
                <a:solidFill>
                  <a:srgbClr val="FF0000"/>
                </a:solidFill>
              </a:rPr>
              <a:t> master):</a:t>
            </a:r>
          </a:p>
          <a:p>
            <a:pPr>
              <a:lnSpc>
                <a:spcPct val="90000"/>
              </a:lnSpc>
            </a:pPr>
            <a:r>
              <a:rPr lang="fr-FR" sz="1000" dirty="0">
                <a:solidFill>
                  <a:srgbClr val="FF0000"/>
                </a:solidFill>
              </a:rPr>
              <a:t>/</a:t>
            </a:r>
            <a:r>
              <a:rPr lang="fr-FR" sz="1000" dirty="0" smtClean="0">
                <a:solidFill>
                  <a:srgbClr val="FF0000"/>
                </a:solidFill>
              </a:rPr>
              <a:t>var/log/</a:t>
            </a:r>
            <a:r>
              <a:rPr lang="fr-FR" sz="1000" dirty="0" err="1" smtClean="0">
                <a:solidFill>
                  <a:srgbClr val="FF0000"/>
                </a:solidFill>
              </a:rPr>
              <a:t>dme</a:t>
            </a:r>
            <a:r>
              <a:rPr lang="fr-FR" sz="1000" dirty="0" smtClean="0">
                <a:solidFill>
                  <a:srgbClr val="FF0000"/>
                </a:solidFill>
              </a:rPr>
              <a:t>/log/svc_ifc_policymgr.bin.log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58664"/>
            <a:ext cx="21177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000" dirty="0" smtClean="0">
                <a:solidFill>
                  <a:srgbClr val="FF0000"/>
                </a:solidFill>
              </a:rPr>
              <a:t>On APIC on </a:t>
            </a:r>
            <a:r>
              <a:rPr lang="fr-FR" sz="1000" dirty="0" err="1" smtClean="0">
                <a:solidFill>
                  <a:srgbClr val="FF0000"/>
                </a:solidFill>
              </a:rPr>
              <a:t>which</a:t>
            </a:r>
            <a:r>
              <a:rPr lang="fr-FR" sz="1000" dirty="0" smtClean="0">
                <a:solidFill>
                  <a:srgbClr val="FF0000"/>
                </a:solidFill>
              </a:rPr>
              <a:t> config </a:t>
            </a:r>
            <a:r>
              <a:rPr lang="fr-FR" sz="1000" dirty="0" err="1" smtClean="0">
                <a:solidFill>
                  <a:srgbClr val="FF0000"/>
                </a:solidFill>
              </a:rPr>
              <a:t>was</a:t>
            </a:r>
            <a:r>
              <a:rPr lang="fr-FR" sz="1000" dirty="0" smtClean="0">
                <a:solidFill>
                  <a:srgbClr val="FF0000"/>
                </a:solidFill>
              </a:rPr>
              <a:t> </a:t>
            </a:r>
            <a:r>
              <a:rPr lang="fr-FR" sz="1000" dirty="0" err="1" smtClean="0">
                <a:solidFill>
                  <a:srgbClr val="FF0000"/>
                </a:solidFill>
              </a:rPr>
              <a:t>pushed</a:t>
            </a:r>
            <a:r>
              <a:rPr lang="fr-FR" sz="1000" dirty="0" smtClean="0">
                <a:solidFill>
                  <a:srgbClr val="FF0000"/>
                </a:solidFill>
              </a:rPr>
              <a:t> :</a:t>
            </a:r>
          </a:p>
          <a:p>
            <a:pPr>
              <a:lnSpc>
                <a:spcPct val="90000"/>
              </a:lnSpc>
            </a:pPr>
            <a:r>
              <a:rPr lang="fr-FR" sz="1000" dirty="0">
                <a:solidFill>
                  <a:srgbClr val="FF0000"/>
                </a:solidFill>
              </a:rPr>
              <a:t>/</a:t>
            </a:r>
            <a:r>
              <a:rPr lang="fr-FR" sz="1000" dirty="0" smtClean="0">
                <a:solidFill>
                  <a:srgbClr val="FF0000"/>
                </a:solidFill>
              </a:rPr>
              <a:t>var/log/</a:t>
            </a:r>
            <a:r>
              <a:rPr lang="fr-FR" sz="1000" dirty="0" err="1" smtClean="0">
                <a:solidFill>
                  <a:srgbClr val="FF0000"/>
                </a:solidFill>
              </a:rPr>
              <a:t>dme</a:t>
            </a:r>
            <a:r>
              <a:rPr lang="fr-FR" sz="1000" dirty="0" smtClean="0">
                <a:solidFill>
                  <a:srgbClr val="FF0000"/>
                </a:solidFill>
              </a:rPr>
              <a:t>/log/nginx.bin.log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76800" y="3867150"/>
            <a:ext cx="2743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000" dirty="0" smtClean="0">
                <a:solidFill>
                  <a:srgbClr val="FF0000"/>
                </a:solidFill>
              </a:rPr>
              <a:t>On </a:t>
            </a:r>
            <a:r>
              <a:rPr lang="fr-FR" sz="1000" dirty="0" err="1" smtClean="0">
                <a:solidFill>
                  <a:srgbClr val="FF0000"/>
                </a:solidFill>
              </a:rPr>
              <a:t>leaf</a:t>
            </a:r>
            <a:r>
              <a:rPr lang="fr-FR" sz="1000" dirty="0" smtClean="0">
                <a:solidFill>
                  <a:srgbClr val="FF0000"/>
                </a:solidFill>
              </a:rPr>
              <a:t>:</a:t>
            </a:r>
          </a:p>
          <a:p>
            <a:pPr>
              <a:lnSpc>
                <a:spcPct val="90000"/>
              </a:lnSpc>
            </a:pPr>
            <a:r>
              <a:rPr lang="fr-FR" sz="1000" dirty="0" smtClean="0">
                <a:solidFill>
                  <a:srgbClr val="FF0000"/>
                </a:solidFill>
              </a:rPr>
              <a:t>/</a:t>
            </a:r>
            <a:r>
              <a:rPr lang="fr-FR" sz="1000" dirty="0" smtClean="0">
                <a:solidFill>
                  <a:srgbClr val="FF0000"/>
                </a:solidFill>
              </a:rPr>
              <a:t>var/log/</a:t>
            </a:r>
            <a:r>
              <a:rPr lang="fr-FR" sz="1000" dirty="0" err="1" smtClean="0">
                <a:solidFill>
                  <a:srgbClr val="FF0000"/>
                </a:solidFill>
              </a:rPr>
              <a:t>dme</a:t>
            </a:r>
            <a:r>
              <a:rPr lang="fr-FR" sz="1000" dirty="0" smtClean="0">
                <a:solidFill>
                  <a:srgbClr val="FF0000"/>
                </a:solidFill>
              </a:rPr>
              <a:t>/log/svc_ifc_policyelem.bin.log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>
                <a:solidFill>
                  <a:srgbClr val="FF0000"/>
                </a:solidFill>
              </a:rPr>
              <a:t>And  svc_ifc_eventmgr.log</a:t>
            </a:r>
            <a:endParaRPr lang="fr-FR" sz="1000" dirty="0" smtClean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7763" y="4442905"/>
            <a:ext cx="7406579" cy="61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600" dirty="0" smtClean="0">
                <a:solidFill>
                  <a:srgbClr val="000000"/>
                </a:solidFill>
              </a:rPr>
              <a:t>Log: Watch out </a:t>
            </a:r>
            <a:r>
              <a:rPr lang="fr-FR" sz="1600" dirty="0" err="1" smtClean="0">
                <a:solidFill>
                  <a:srgbClr val="000000"/>
                </a:solidFill>
              </a:rPr>
              <a:t>some</a:t>
            </a:r>
            <a:r>
              <a:rPr lang="fr-FR" sz="1600" dirty="0" smtClean="0">
                <a:solidFill>
                  <a:srgbClr val="000000"/>
                </a:solidFill>
              </a:rPr>
              <a:t> logs wraps </a:t>
            </a:r>
            <a:r>
              <a:rPr lang="fr-FR" sz="1600" dirty="0" err="1" smtClean="0">
                <a:solidFill>
                  <a:srgbClr val="000000"/>
                </a:solidFill>
              </a:rPr>
              <a:t>quickly</a:t>
            </a:r>
            <a:r>
              <a:rPr lang="fr-FR" sz="1600" dirty="0" smtClean="0">
                <a:solidFill>
                  <a:srgbClr val="000000"/>
                </a:solidFill>
              </a:rPr>
              <a:t> check </a:t>
            </a:r>
            <a:r>
              <a:rPr lang="fr-FR" sz="1600" dirty="0" err="1" smtClean="0">
                <a:solidFill>
                  <a:srgbClr val="000000"/>
                </a:solidFill>
              </a:rPr>
              <a:t>oldlog</a:t>
            </a:r>
            <a:r>
              <a:rPr lang="fr-FR" sz="1600" dirty="0" smtClean="0">
                <a:solidFill>
                  <a:srgbClr val="000000"/>
                </a:solidFill>
              </a:rPr>
              <a:t> as </a:t>
            </a:r>
            <a:r>
              <a:rPr lang="fr-FR" sz="1600" dirty="0" err="1" smtClean="0">
                <a:solidFill>
                  <a:srgbClr val="000000"/>
                </a:solidFill>
              </a:rPr>
              <a:t>well</a:t>
            </a:r>
            <a:r>
              <a:rPr lang="fr-FR" sz="1600" dirty="0" smtClean="0">
                <a:solidFill>
                  <a:srgbClr val="000000"/>
                </a:solidFill>
              </a:rPr>
              <a:t> and </a:t>
            </a:r>
            <a:r>
              <a:rPr lang="fr-FR" sz="1600" dirty="0" err="1" smtClean="0">
                <a:solidFill>
                  <a:srgbClr val="000000"/>
                </a:solidFill>
              </a:rPr>
              <a:t>creation</a:t>
            </a:r>
            <a:r>
              <a:rPr lang="fr-FR" sz="1600" dirty="0" smtClean="0">
                <a:solidFill>
                  <a:srgbClr val="000000"/>
                </a:solidFill>
              </a:rPr>
              <a:t> time 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600" dirty="0" smtClean="0">
                <a:solidFill>
                  <a:srgbClr val="000000"/>
                </a:solidFill>
              </a:rPr>
              <a:t>to </a:t>
            </a:r>
            <a:r>
              <a:rPr lang="fr-FR" sz="1600" dirty="0" err="1" smtClean="0">
                <a:solidFill>
                  <a:srgbClr val="000000"/>
                </a:solidFill>
              </a:rPr>
              <a:t>get</a:t>
            </a:r>
            <a:r>
              <a:rPr lang="fr-FR" sz="1600" dirty="0" smtClean="0">
                <a:solidFill>
                  <a:srgbClr val="000000"/>
                </a:solidFill>
              </a:rPr>
              <a:t> the right one</a:t>
            </a:r>
          </a:p>
        </p:txBody>
      </p:sp>
    </p:spTree>
    <p:extLst>
      <p:ext uri="{BB962C8B-B14F-4D97-AF65-F5344CB8AC3E}">
        <p14:creationId xmlns:p14="http://schemas.microsoft.com/office/powerpoint/2010/main" val="3119018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Grepping</a:t>
            </a:r>
            <a:r>
              <a:rPr lang="fr-FR" dirty="0" smtClean="0"/>
              <a:t> log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On APIC </a:t>
            </a: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looking</a:t>
            </a:r>
            <a:r>
              <a:rPr lang="fr-FR" dirty="0" smtClean="0"/>
              <a:t> for BD </a:t>
            </a:r>
            <a:r>
              <a:rPr lang="fr-FR" dirty="0" err="1" smtClean="0"/>
              <a:t>name</a:t>
            </a:r>
            <a:r>
              <a:rPr lang="fr-FR" dirty="0" smtClean="0"/>
              <a:t> </a:t>
            </a:r>
            <a:r>
              <a:rPr lang="fr-FR" dirty="0" err="1" smtClean="0"/>
              <a:t>bootcamp</a:t>
            </a:r>
            <a:r>
              <a:rPr lang="fr-FR" dirty="0" smtClean="0"/>
              <a:t> in </a:t>
            </a:r>
            <a:r>
              <a:rPr lang="fr-FR" dirty="0" err="1" smtClean="0"/>
              <a:t>tn</a:t>
            </a:r>
            <a:r>
              <a:rPr lang="fr-FR" dirty="0" smtClean="0"/>
              <a:t>-RD:</a:t>
            </a:r>
          </a:p>
          <a:p>
            <a:r>
              <a:rPr lang="fr-FR" sz="1050" b="1" dirty="0">
                <a:solidFill>
                  <a:srgbClr val="FF0000"/>
                </a:solidFill>
                <a:latin typeface="Courier" pitchFamily="49" charset="0"/>
              </a:rPr>
              <a:t>admin@bdsol-aci2-apic1:log&gt;  </a:t>
            </a:r>
            <a:r>
              <a:rPr lang="fr-FR" sz="1050" b="1" dirty="0" err="1">
                <a:solidFill>
                  <a:srgbClr val="FF0000"/>
                </a:solidFill>
                <a:latin typeface="Courier" pitchFamily="49" charset="0"/>
              </a:rPr>
              <a:t>pwd</a:t>
            </a:r>
            <a:endParaRPr lang="fr-FR" sz="1050" b="1" dirty="0">
              <a:solidFill>
                <a:srgbClr val="FF0000"/>
              </a:solidFill>
              <a:latin typeface="Courier" pitchFamily="49" charset="0"/>
            </a:endParaRPr>
          </a:p>
          <a:p>
            <a:r>
              <a:rPr lang="fr-FR" sz="1050" b="1" dirty="0">
                <a:solidFill>
                  <a:srgbClr val="FF0000"/>
                </a:solidFill>
                <a:latin typeface="Courier" pitchFamily="49" charset="0"/>
              </a:rPr>
              <a:t>/var/log/</a:t>
            </a:r>
            <a:r>
              <a:rPr lang="fr-FR" sz="1050" b="1" dirty="0" err="1">
                <a:solidFill>
                  <a:srgbClr val="FF0000"/>
                </a:solidFill>
                <a:latin typeface="Courier" pitchFamily="49" charset="0"/>
              </a:rPr>
              <a:t>dme</a:t>
            </a:r>
            <a:r>
              <a:rPr lang="fr-FR" sz="1050" b="1" dirty="0">
                <a:solidFill>
                  <a:srgbClr val="FF0000"/>
                </a:solidFill>
                <a:latin typeface="Courier" pitchFamily="49" charset="0"/>
              </a:rPr>
              <a:t>/log</a:t>
            </a:r>
          </a:p>
          <a:p>
            <a:r>
              <a:rPr lang="fr-FR" sz="1050" b="1" dirty="0">
                <a:solidFill>
                  <a:srgbClr val="FF0000"/>
                </a:solidFill>
                <a:latin typeface="Courier" pitchFamily="49" charset="0"/>
              </a:rPr>
              <a:t>admin@bdsol-aci2-apic1:log&gt; </a:t>
            </a:r>
            <a:r>
              <a:rPr lang="fr-FR" sz="1050" b="1" dirty="0" err="1">
                <a:solidFill>
                  <a:srgbClr val="FF0000"/>
                </a:solidFill>
                <a:latin typeface="Courier" pitchFamily="49" charset="0"/>
              </a:rPr>
              <a:t>zgrep</a:t>
            </a:r>
            <a:r>
              <a:rPr lang="fr-FR" sz="1050" b="1" dirty="0">
                <a:solidFill>
                  <a:srgbClr val="FF0000"/>
                </a:solidFill>
                <a:latin typeface="Courier" pitchFamily="49" charset="0"/>
              </a:rPr>
              <a:t> uni/</a:t>
            </a:r>
            <a:r>
              <a:rPr lang="fr-FR" sz="1050" b="1" dirty="0" err="1">
                <a:solidFill>
                  <a:srgbClr val="FF0000"/>
                </a:solidFill>
                <a:latin typeface="Courier" pitchFamily="49" charset="0"/>
              </a:rPr>
              <a:t>tn</a:t>
            </a:r>
            <a:r>
              <a:rPr lang="fr-FR" sz="1050" b="1" dirty="0">
                <a:solidFill>
                  <a:srgbClr val="FF0000"/>
                </a:solidFill>
                <a:latin typeface="Courier" pitchFamily="49" charset="0"/>
              </a:rPr>
              <a:t>-RD/BD-</a:t>
            </a:r>
            <a:r>
              <a:rPr lang="fr-FR" sz="1050" b="1" dirty="0" err="1">
                <a:solidFill>
                  <a:srgbClr val="FF0000"/>
                </a:solidFill>
                <a:latin typeface="Courier" pitchFamily="49" charset="0"/>
              </a:rPr>
              <a:t>BD_bootcamp</a:t>
            </a:r>
            <a:r>
              <a:rPr lang="fr-FR" sz="1050" b="1" dirty="0">
                <a:solidFill>
                  <a:srgbClr val="FF0000"/>
                </a:solidFill>
                <a:latin typeface="Courier" pitchFamily="49" charset="0"/>
              </a:rPr>
              <a:t>  svc_ifc_policymgr.bin</a:t>
            </a:r>
            <a:r>
              <a:rPr lang="fr-FR" sz="1050" b="1" dirty="0" smtClean="0">
                <a:solidFill>
                  <a:srgbClr val="FF0000"/>
                </a:solidFill>
                <a:latin typeface="Courier" pitchFamily="49" charset="0"/>
              </a:rPr>
              <a:t>.*</a:t>
            </a:r>
          </a:p>
          <a:p>
            <a:endParaRPr lang="fr-FR" sz="800" dirty="0">
              <a:latin typeface="Courier" pitchFamily="49" charset="0"/>
            </a:endParaRPr>
          </a:p>
          <a:p>
            <a:r>
              <a:rPr lang="fr-FR" sz="800" b="1" dirty="0">
                <a:solidFill>
                  <a:schemeClr val="accent4">
                    <a:lumMod val="75000"/>
                  </a:schemeClr>
                </a:solidFill>
                <a:latin typeface="Courier" pitchFamily="49" charset="0"/>
              </a:rPr>
              <a:t>svc_ifc_policymgr.bin.log.152.gz</a:t>
            </a:r>
            <a:r>
              <a:rPr lang="fr-FR" sz="800" dirty="0">
                <a:latin typeface="Courier" pitchFamily="49" charset="0"/>
              </a:rPr>
              <a:t>:&lt;</a:t>
            </a:r>
            <a:r>
              <a:rPr lang="fr-FR" sz="800" dirty="0" err="1">
                <a:latin typeface="Courier" pitchFamily="49" charset="0"/>
              </a:rPr>
              <a:t>configConfMo</a:t>
            </a:r>
            <a:r>
              <a:rPr lang="fr-FR" sz="800" dirty="0">
                <a:latin typeface="Courier" pitchFamily="49" charset="0"/>
              </a:rPr>
              <a:t> </a:t>
            </a:r>
            <a:r>
              <a:rPr lang="fr-FR" sz="800" dirty="0" err="1">
                <a:latin typeface="Courier" pitchFamily="49" charset="0"/>
              </a:rPr>
              <a:t>dn</a:t>
            </a:r>
            <a:r>
              <a:rPr lang="fr-FR" sz="800" dirty="0">
                <a:latin typeface="Courier" pitchFamily="49" charset="0"/>
              </a:rPr>
              <a:t>="uni/</a:t>
            </a:r>
            <a:r>
              <a:rPr lang="fr-FR" sz="800" dirty="0" err="1">
                <a:latin typeface="Courier" pitchFamily="49" charset="0"/>
              </a:rPr>
              <a:t>tn</a:t>
            </a:r>
            <a:r>
              <a:rPr lang="fr-FR" sz="800" dirty="0">
                <a:latin typeface="Courier" pitchFamily="49" charset="0"/>
              </a:rPr>
              <a:t>-RD/BD-</a:t>
            </a:r>
            <a:r>
              <a:rPr lang="fr-FR" sz="800" dirty="0" err="1">
                <a:latin typeface="Courier" pitchFamily="49" charset="0"/>
              </a:rPr>
              <a:t>BD_bootcamp</a:t>
            </a:r>
            <a:r>
              <a:rPr lang="fr-FR" sz="800" dirty="0">
                <a:latin typeface="Courier" pitchFamily="49" charset="0"/>
              </a:rPr>
              <a:t>"&gt;</a:t>
            </a:r>
          </a:p>
          <a:p>
            <a:r>
              <a:rPr lang="fr-FR" sz="800" dirty="0">
                <a:latin typeface="Courier" pitchFamily="49" charset="0"/>
              </a:rPr>
              <a:t>svc_ifc_policymgr.bin.log.152.gz:&lt;</a:t>
            </a:r>
            <a:r>
              <a:rPr lang="fr-FR" sz="800" dirty="0" err="1">
                <a:latin typeface="Courier" pitchFamily="49" charset="0"/>
              </a:rPr>
              <a:t>fvBD</a:t>
            </a:r>
            <a:r>
              <a:rPr lang="fr-FR" sz="800" dirty="0">
                <a:latin typeface="Courier" pitchFamily="49" charset="0"/>
              </a:rPr>
              <a:t> </a:t>
            </a:r>
            <a:r>
              <a:rPr lang="fr-FR" sz="800" dirty="0" err="1">
                <a:latin typeface="Courier" pitchFamily="49" charset="0"/>
              </a:rPr>
              <a:t>arpFlood</a:t>
            </a:r>
            <a:r>
              <a:rPr lang="fr-FR" sz="800" dirty="0">
                <a:latin typeface="Courier" pitchFamily="49" charset="0"/>
              </a:rPr>
              <a:t>="no" </a:t>
            </a:r>
            <a:r>
              <a:rPr lang="fr-FR" sz="800" dirty="0" err="1">
                <a:latin typeface="Courier" pitchFamily="49" charset="0"/>
              </a:rPr>
              <a:t>bcastP</a:t>
            </a:r>
            <a:r>
              <a:rPr lang="fr-FR" sz="800" dirty="0">
                <a:latin typeface="Courier" pitchFamily="49" charset="0"/>
              </a:rPr>
              <a:t>="0.0.0.0" </a:t>
            </a:r>
            <a:r>
              <a:rPr lang="fr-FR" sz="800" dirty="0" err="1">
                <a:latin typeface="Courier" pitchFamily="49" charset="0"/>
              </a:rPr>
              <a:t>childAction</a:t>
            </a:r>
            <a:r>
              <a:rPr lang="fr-FR" sz="800" dirty="0">
                <a:latin typeface="Courier" pitchFamily="49" charset="0"/>
              </a:rPr>
              <a:t>="" </a:t>
            </a:r>
            <a:r>
              <a:rPr lang="fr-FR" sz="800" dirty="0" err="1">
                <a:latin typeface="Courier" pitchFamily="49" charset="0"/>
              </a:rPr>
              <a:t>descr</a:t>
            </a:r>
            <a:r>
              <a:rPr lang="fr-FR" sz="800" dirty="0">
                <a:latin typeface="Courier" pitchFamily="49" charset="0"/>
              </a:rPr>
              <a:t>="" </a:t>
            </a:r>
            <a:r>
              <a:rPr lang="fr-FR" sz="800" dirty="0" err="1">
                <a:latin typeface="Courier" pitchFamily="49" charset="0"/>
              </a:rPr>
              <a:t>dn</a:t>
            </a:r>
            <a:r>
              <a:rPr lang="fr-FR" sz="800" dirty="0">
                <a:latin typeface="Courier" pitchFamily="49" charset="0"/>
              </a:rPr>
              <a:t>="uni/</a:t>
            </a:r>
            <a:r>
              <a:rPr lang="fr-FR" sz="800" dirty="0" err="1">
                <a:latin typeface="Courier" pitchFamily="49" charset="0"/>
              </a:rPr>
              <a:t>tn</a:t>
            </a:r>
            <a:r>
              <a:rPr lang="fr-FR" sz="800" dirty="0">
                <a:latin typeface="Courier" pitchFamily="49" charset="0"/>
              </a:rPr>
              <a:t>-RD/BD-</a:t>
            </a:r>
            <a:r>
              <a:rPr lang="fr-FR" sz="800" dirty="0" err="1">
                <a:latin typeface="Courier" pitchFamily="49" charset="0"/>
              </a:rPr>
              <a:t>BD_bootcamp</a:t>
            </a:r>
            <a:r>
              <a:rPr lang="fr-FR" sz="800" dirty="0">
                <a:latin typeface="Courier" pitchFamily="49" charset="0"/>
              </a:rPr>
              <a:t>" </a:t>
            </a:r>
            <a:r>
              <a:rPr lang="fr-FR" sz="800" dirty="0" err="1">
                <a:latin typeface="Courier" pitchFamily="49" charset="0"/>
              </a:rPr>
              <a:t>lcOwn</a:t>
            </a:r>
            <a:r>
              <a:rPr lang="fr-FR" sz="800" dirty="0">
                <a:latin typeface="Courier" pitchFamily="49" charset="0"/>
              </a:rPr>
              <a:t>="local" mac="00:22:BD:F8:19:FF" </a:t>
            </a:r>
            <a:r>
              <a:rPr lang="fr-FR" sz="800" dirty="0" err="1">
                <a:latin typeface="Courier" pitchFamily="49" charset="0"/>
              </a:rPr>
              <a:t>modTs</a:t>
            </a:r>
            <a:r>
              <a:rPr lang="fr-FR" sz="800" dirty="0">
                <a:latin typeface="Courier" pitchFamily="49" charset="0"/>
              </a:rPr>
              <a:t>="</a:t>
            </a:r>
            <a:r>
              <a:rPr lang="fr-FR" sz="800" dirty="0" err="1">
                <a:latin typeface="Courier" pitchFamily="49" charset="0"/>
              </a:rPr>
              <a:t>never</a:t>
            </a:r>
            <a:r>
              <a:rPr lang="fr-FR" sz="800" dirty="0">
                <a:latin typeface="Courier" pitchFamily="49" charset="0"/>
              </a:rPr>
              <a:t>" </a:t>
            </a:r>
            <a:r>
              <a:rPr lang="fr-FR" sz="800" dirty="0" err="1">
                <a:latin typeface="Courier" pitchFamily="49" charset="0"/>
              </a:rPr>
              <a:t>monPolDn</a:t>
            </a:r>
            <a:r>
              <a:rPr lang="fr-FR" sz="800" dirty="0">
                <a:latin typeface="Courier" pitchFamily="49" charset="0"/>
              </a:rPr>
              <a:t>="" </a:t>
            </a:r>
            <a:r>
              <a:rPr lang="fr-FR" sz="800" dirty="0" err="1">
                <a:latin typeface="Courier" pitchFamily="49" charset="0"/>
              </a:rPr>
              <a:t>mtu</a:t>
            </a:r>
            <a:r>
              <a:rPr lang="fr-FR" sz="800" dirty="0">
                <a:latin typeface="Courier" pitchFamily="49" charset="0"/>
              </a:rPr>
              <a:t>="</a:t>
            </a:r>
            <a:r>
              <a:rPr lang="fr-FR" sz="800" dirty="0" err="1">
                <a:latin typeface="Courier" pitchFamily="49" charset="0"/>
              </a:rPr>
              <a:t>inherit</a:t>
            </a:r>
            <a:r>
              <a:rPr lang="fr-FR" sz="800" dirty="0">
                <a:latin typeface="Courier" pitchFamily="49" charset="0"/>
              </a:rPr>
              <a:t>" </a:t>
            </a:r>
            <a:r>
              <a:rPr lang="fr-FR" sz="800" dirty="0" err="1">
                <a:latin typeface="Courier" pitchFamily="49" charset="0"/>
              </a:rPr>
              <a:t>name</a:t>
            </a:r>
            <a:r>
              <a:rPr lang="fr-FR" sz="800" dirty="0">
                <a:latin typeface="Courier" pitchFamily="49" charset="0"/>
              </a:rPr>
              <a:t>="</a:t>
            </a:r>
            <a:r>
              <a:rPr lang="fr-FR" sz="800" dirty="0" err="1">
                <a:latin typeface="Courier" pitchFamily="49" charset="0"/>
              </a:rPr>
              <a:t>BD_bootcamp</a:t>
            </a:r>
            <a:r>
              <a:rPr lang="fr-FR" sz="800" dirty="0">
                <a:latin typeface="Courier" pitchFamily="49" charset="0"/>
              </a:rPr>
              <a:t>" </a:t>
            </a:r>
            <a:r>
              <a:rPr lang="fr-FR" sz="800" dirty="0" err="1">
                <a:latin typeface="Courier" pitchFamily="49" charset="0"/>
              </a:rPr>
              <a:t>ownerKey</a:t>
            </a:r>
            <a:r>
              <a:rPr lang="fr-FR" sz="800" dirty="0">
                <a:latin typeface="Courier" pitchFamily="49" charset="0"/>
              </a:rPr>
              <a:t>="" </a:t>
            </a:r>
            <a:r>
              <a:rPr lang="fr-FR" sz="800" dirty="0" err="1">
                <a:latin typeface="Courier" pitchFamily="49" charset="0"/>
              </a:rPr>
              <a:t>ownerTag</a:t>
            </a:r>
            <a:r>
              <a:rPr lang="fr-FR" sz="800" dirty="0">
                <a:latin typeface="Courier" pitchFamily="49" charset="0"/>
              </a:rPr>
              <a:t>="" </a:t>
            </a:r>
            <a:r>
              <a:rPr lang="fr-FR" sz="800" dirty="0" err="1">
                <a:latin typeface="Courier" pitchFamily="49" charset="0"/>
              </a:rPr>
              <a:t>pcTag</a:t>
            </a:r>
            <a:r>
              <a:rPr lang="fr-FR" sz="800" dirty="0">
                <a:latin typeface="Courier" pitchFamily="49" charset="0"/>
              </a:rPr>
              <a:t>="</a:t>
            </a:r>
            <a:r>
              <a:rPr lang="fr-FR" sz="800" dirty="0" err="1">
                <a:latin typeface="Courier" pitchFamily="49" charset="0"/>
              </a:rPr>
              <a:t>any</a:t>
            </a:r>
            <a:r>
              <a:rPr lang="fr-FR" sz="800" dirty="0">
                <a:latin typeface="Courier" pitchFamily="49" charset="0"/>
              </a:rPr>
              <a:t>" rn="" scope="0" </a:t>
            </a:r>
            <a:r>
              <a:rPr lang="fr-FR" sz="800" dirty="0" err="1">
                <a:latin typeface="Courier" pitchFamily="49" charset="0"/>
              </a:rPr>
              <a:t>seg</a:t>
            </a:r>
            <a:r>
              <a:rPr lang="fr-FR" sz="800" dirty="0">
                <a:latin typeface="Courier" pitchFamily="49" charset="0"/>
              </a:rPr>
              <a:t>="0" </a:t>
            </a:r>
            <a:r>
              <a:rPr lang="fr-FR" sz="800" dirty="0" err="1">
                <a:latin typeface="Courier" pitchFamily="49" charset="0"/>
              </a:rPr>
              <a:t>status</a:t>
            </a:r>
            <a:r>
              <a:rPr lang="fr-FR" sz="800" dirty="0">
                <a:latin typeface="Courier" pitchFamily="49" charset="0"/>
              </a:rPr>
              <a:t>="</a:t>
            </a:r>
            <a:r>
              <a:rPr lang="fr-FR" sz="800" dirty="0" err="1">
                <a:latin typeface="Courier" pitchFamily="49" charset="0"/>
              </a:rPr>
              <a:t>created</a:t>
            </a:r>
            <a:r>
              <a:rPr lang="fr-FR" sz="800" dirty="0">
                <a:latin typeface="Courier" pitchFamily="49" charset="0"/>
              </a:rPr>
              <a:t>" </a:t>
            </a:r>
            <a:r>
              <a:rPr lang="fr-FR" sz="800" dirty="0" err="1">
                <a:latin typeface="Courier" pitchFamily="49" charset="0"/>
              </a:rPr>
              <a:t>uid</a:t>
            </a:r>
            <a:r>
              <a:rPr lang="fr-FR" sz="800" dirty="0">
                <a:latin typeface="Courier" pitchFamily="49" charset="0"/>
              </a:rPr>
              <a:t>="0" </a:t>
            </a:r>
            <a:r>
              <a:rPr lang="fr-FR" sz="800" dirty="0" err="1">
                <a:latin typeface="Courier" pitchFamily="49" charset="0"/>
              </a:rPr>
              <a:t>unicastRoute</a:t>
            </a:r>
            <a:r>
              <a:rPr lang="fr-FR" sz="800" dirty="0">
                <a:latin typeface="Courier" pitchFamily="49" charset="0"/>
              </a:rPr>
              <a:t>="</a:t>
            </a:r>
            <a:r>
              <a:rPr lang="fr-FR" sz="800" dirty="0" err="1">
                <a:latin typeface="Courier" pitchFamily="49" charset="0"/>
              </a:rPr>
              <a:t>yes</a:t>
            </a:r>
            <a:r>
              <a:rPr lang="fr-FR" sz="800" dirty="0">
                <a:latin typeface="Courier" pitchFamily="49" charset="0"/>
              </a:rPr>
              <a:t>" </a:t>
            </a:r>
            <a:r>
              <a:rPr lang="fr-FR" sz="800" dirty="0" err="1">
                <a:latin typeface="Courier" pitchFamily="49" charset="0"/>
              </a:rPr>
              <a:t>unkMacUcastAct</a:t>
            </a:r>
            <a:r>
              <a:rPr lang="fr-FR" sz="800" dirty="0">
                <a:latin typeface="Courier" pitchFamily="49" charset="0"/>
              </a:rPr>
              <a:t>="proxy" </a:t>
            </a:r>
            <a:r>
              <a:rPr lang="fr-FR" sz="800" dirty="0" err="1">
                <a:latin typeface="Courier" pitchFamily="49" charset="0"/>
              </a:rPr>
              <a:t>unkMcastAct</a:t>
            </a:r>
            <a:r>
              <a:rPr lang="fr-FR" sz="800" dirty="0">
                <a:latin typeface="Courier" pitchFamily="49" charset="0"/>
              </a:rPr>
              <a:t>="flood"&gt;</a:t>
            </a:r>
          </a:p>
          <a:p>
            <a:r>
              <a:rPr lang="fr-FR" sz="800" dirty="0">
                <a:latin typeface="Courier" pitchFamily="49" charset="0"/>
              </a:rPr>
              <a:t>svc_ifc_policymgr.bin.log.152.gz:&lt;</a:t>
            </a:r>
            <a:r>
              <a:rPr lang="fr-FR" sz="800" dirty="0" err="1">
                <a:latin typeface="Courier" pitchFamily="49" charset="0"/>
              </a:rPr>
              <a:t>relnRelnResolveRespArgs</a:t>
            </a:r>
            <a:r>
              <a:rPr lang="fr-FR" sz="800" dirty="0">
                <a:latin typeface="Courier" pitchFamily="49" charset="0"/>
              </a:rPr>
              <a:t> </a:t>
            </a:r>
            <a:r>
              <a:rPr lang="fr-FR" sz="800" dirty="0" err="1">
                <a:latin typeface="Courier" pitchFamily="49" charset="0"/>
              </a:rPr>
              <a:t>childAction</a:t>
            </a:r>
            <a:r>
              <a:rPr lang="fr-FR" sz="800" dirty="0">
                <a:latin typeface="Courier" pitchFamily="49" charset="0"/>
              </a:rPr>
              <a:t>="" </a:t>
            </a:r>
            <a:r>
              <a:rPr lang="fr-FR" sz="800" dirty="0" err="1">
                <a:latin typeface="Courier" pitchFamily="49" charset="0"/>
              </a:rPr>
              <a:t>dn</a:t>
            </a:r>
            <a:r>
              <a:rPr lang="fr-FR" sz="800" dirty="0">
                <a:latin typeface="Courier" pitchFamily="49" charset="0"/>
              </a:rPr>
              <a:t>="" </a:t>
            </a:r>
            <a:r>
              <a:rPr lang="fr-FR" sz="800" dirty="0" err="1">
                <a:latin typeface="Courier" pitchFamily="49" charset="0"/>
              </a:rPr>
              <a:t>found</a:t>
            </a:r>
            <a:r>
              <a:rPr lang="fr-FR" sz="800" dirty="0">
                <a:latin typeface="Courier" pitchFamily="49" charset="0"/>
              </a:rPr>
              <a:t>="no" </a:t>
            </a:r>
            <a:r>
              <a:rPr lang="fr-FR" sz="800" dirty="0" err="1">
                <a:latin typeface="Courier" pitchFamily="49" charset="0"/>
              </a:rPr>
              <a:t>lcOwn</a:t>
            </a:r>
            <a:r>
              <a:rPr lang="fr-FR" sz="800" dirty="0">
                <a:latin typeface="Courier" pitchFamily="49" charset="0"/>
              </a:rPr>
              <a:t>="local" </a:t>
            </a:r>
            <a:r>
              <a:rPr lang="fr-FR" sz="800" dirty="0" err="1">
                <a:latin typeface="Courier" pitchFamily="49" charset="0"/>
              </a:rPr>
              <a:t>modTs</a:t>
            </a:r>
            <a:r>
              <a:rPr lang="fr-FR" sz="800" dirty="0">
                <a:latin typeface="Courier" pitchFamily="49" charset="0"/>
              </a:rPr>
              <a:t>="</a:t>
            </a:r>
            <a:r>
              <a:rPr lang="fr-FR" sz="800" dirty="0" err="1">
                <a:latin typeface="Courier" pitchFamily="49" charset="0"/>
              </a:rPr>
              <a:t>never</a:t>
            </a:r>
            <a:r>
              <a:rPr lang="fr-FR" sz="800" dirty="0">
                <a:latin typeface="Courier" pitchFamily="49" charset="0"/>
              </a:rPr>
              <a:t>" </a:t>
            </a:r>
            <a:r>
              <a:rPr lang="fr-FR" sz="800" dirty="0" err="1">
                <a:latin typeface="Courier" pitchFamily="49" charset="0"/>
              </a:rPr>
              <a:t>resolverDn</a:t>
            </a:r>
            <a:r>
              <a:rPr lang="fr-FR" sz="800" dirty="0">
                <a:latin typeface="Courier" pitchFamily="49" charset="0"/>
              </a:rPr>
              <a:t>="uni/</a:t>
            </a:r>
            <a:r>
              <a:rPr lang="fr-FR" sz="800" dirty="0" err="1">
                <a:latin typeface="Courier" pitchFamily="49" charset="0"/>
              </a:rPr>
              <a:t>tn</a:t>
            </a:r>
            <a:r>
              <a:rPr lang="fr-FR" sz="800" dirty="0">
                <a:latin typeface="Courier" pitchFamily="49" charset="0"/>
              </a:rPr>
              <a:t>-RD/BD-</a:t>
            </a:r>
            <a:r>
              <a:rPr lang="fr-FR" sz="800" dirty="0" err="1">
                <a:latin typeface="Courier" pitchFamily="49" charset="0"/>
              </a:rPr>
              <a:t>BD_bootcamp</a:t>
            </a:r>
            <a:r>
              <a:rPr lang="fr-FR" sz="800" dirty="0">
                <a:latin typeface="Courier" pitchFamily="49" charset="0"/>
              </a:rPr>
              <a:t>/</a:t>
            </a:r>
            <a:r>
              <a:rPr lang="fr-FR" sz="800" dirty="0" err="1">
                <a:latin typeface="Courier" pitchFamily="49" charset="0"/>
              </a:rPr>
              <a:t>rsbdToEpRet</a:t>
            </a:r>
            <a:r>
              <a:rPr lang="fr-FR" sz="800" dirty="0">
                <a:latin typeface="Courier" pitchFamily="49" charset="0"/>
              </a:rPr>
              <a:t>" rn="" </a:t>
            </a:r>
            <a:r>
              <a:rPr lang="fr-FR" sz="800" dirty="0" err="1">
                <a:latin typeface="Courier" pitchFamily="49" charset="0"/>
              </a:rPr>
              <a:t>status</a:t>
            </a:r>
            <a:r>
              <a:rPr lang="fr-FR" sz="800" dirty="0">
                <a:latin typeface="Courier" pitchFamily="49" charset="0"/>
              </a:rPr>
              <a:t>=""/&gt;</a:t>
            </a:r>
          </a:p>
          <a:p>
            <a:r>
              <a:rPr lang="fr-FR" sz="800" dirty="0">
                <a:latin typeface="Courier" pitchFamily="49" charset="0"/>
              </a:rPr>
              <a:t>svc_ifc_policymgr.bin.log.152.gz:&lt;</a:t>
            </a:r>
            <a:r>
              <a:rPr lang="fr-FR" sz="800" dirty="0" err="1">
                <a:latin typeface="Courier" pitchFamily="49" charset="0"/>
              </a:rPr>
              <a:t>relnRelnResolveRespArgs</a:t>
            </a:r>
            <a:r>
              <a:rPr lang="fr-FR" sz="800" dirty="0">
                <a:latin typeface="Courier" pitchFamily="49" charset="0"/>
              </a:rPr>
              <a:t> </a:t>
            </a:r>
            <a:r>
              <a:rPr lang="fr-FR" sz="800" dirty="0" err="1">
                <a:latin typeface="Courier" pitchFamily="49" charset="0"/>
              </a:rPr>
              <a:t>childAction</a:t>
            </a:r>
            <a:r>
              <a:rPr lang="fr-FR" sz="800" dirty="0">
                <a:latin typeface="Courier" pitchFamily="49" charset="0"/>
              </a:rPr>
              <a:t>="" </a:t>
            </a:r>
            <a:r>
              <a:rPr lang="fr-FR" sz="800" dirty="0" err="1">
                <a:latin typeface="Courier" pitchFamily="49" charset="0"/>
              </a:rPr>
              <a:t>dn</a:t>
            </a:r>
            <a:r>
              <a:rPr lang="fr-FR" sz="800" dirty="0">
                <a:latin typeface="Courier" pitchFamily="49" charset="0"/>
              </a:rPr>
              <a:t>="" </a:t>
            </a:r>
            <a:r>
              <a:rPr lang="fr-FR" sz="800" dirty="0" err="1">
                <a:latin typeface="Courier" pitchFamily="49" charset="0"/>
              </a:rPr>
              <a:t>found</a:t>
            </a:r>
            <a:r>
              <a:rPr lang="fr-FR" sz="800" dirty="0">
                <a:latin typeface="Courier" pitchFamily="49" charset="0"/>
              </a:rPr>
              <a:t>="no" </a:t>
            </a:r>
            <a:r>
              <a:rPr lang="fr-FR" sz="800" dirty="0" err="1">
                <a:latin typeface="Courier" pitchFamily="49" charset="0"/>
              </a:rPr>
              <a:t>lcOwn</a:t>
            </a:r>
            <a:r>
              <a:rPr lang="fr-FR" sz="800" dirty="0">
                <a:latin typeface="Courier" pitchFamily="49" charset="0"/>
              </a:rPr>
              <a:t>="local" </a:t>
            </a:r>
            <a:r>
              <a:rPr lang="fr-FR" sz="800" dirty="0" err="1">
                <a:latin typeface="Courier" pitchFamily="49" charset="0"/>
              </a:rPr>
              <a:t>modTs</a:t>
            </a:r>
            <a:r>
              <a:rPr lang="fr-FR" sz="800" dirty="0">
                <a:latin typeface="Courier" pitchFamily="49" charset="0"/>
              </a:rPr>
              <a:t>="</a:t>
            </a:r>
            <a:r>
              <a:rPr lang="fr-FR" sz="800" dirty="0" err="1">
                <a:latin typeface="Courier" pitchFamily="49" charset="0"/>
              </a:rPr>
              <a:t>never</a:t>
            </a:r>
            <a:r>
              <a:rPr lang="fr-FR" sz="800" dirty="0">
                <a:latin typeface="Courier" pitchFamily="49" charset="0"/>
              </a:rPr>
              <a:t>" </a:t>
            </a:r>
            <a:r>
              <a:rPr lang="fr-FR" sz="800" dirty="0" err="1">
                <a:latin typeface="Courier" pitchFamily="49" charset="0"/>
              </a:rPr>
              <a:t>resolverDn</a:t>
            </a:r>
            <a:r>
              <a:rPr lang="fr-FR" sz="800" dirty="0">
                <a:latin typeface="Courier" pitchFamily="49" charset="0"/>
              </a:rPr>
              <a:t>="uni/</a:t>
            </a:r>
            <a:r>
              <a:rPr lang="fr-FR" sz="800" dirty="0" err="1">
                <a:latin typeface="Courier" pitchFamily="49" charset="0"/>
              </a:rPr>
              <a:t>tn</a:t>
            </a:r>
            <a:r>
              <a:rPr lang="fr-FR" sz="800" dirty="0">
                <a:latin typeface="Courier" pitchFamily="49" charset="0"/>
              </a:rPr>
              <a:t>-RD/BD-</a:t>
            </a:r>
            <a:r>
              <a:rPr lang="fr-FR" sz="800" dirty="0" err="1">
                <a:latin typeface="Courier" pitchFamily="49" charset="0"/>
              </a:rPr>
              <a:t>BD_bootcamp</a:t>
            </a:r>
            <a:r>
              <a:rPr lang="fr-FR" sz="800" dirty="0">
                <a:latin typeface="Courier" pitchFamily="49" charset="0"/>
              </a:rPr>
              <a:t>/</a:t>
            </a:r>
            <a:r>
              <a:rPr lang="fr-FR" sz="800" dirty="0" err="1">
                <a:latin typeface="Courier" pitchFamily="49" charset="0"/>
              </a:rPr>
              <a:t>rsigmpsn</a:t>
            </a:r>
            <a:r>
              <a:rPr lang="fr-FR" sz="800" dirty="0">
                <a:latin typeface="Courier" pitchFamily="49" charset="0"/>
              </a:rPr>
              <a:t>" rn="" </a:t>
            </a:r>
            <a:r>
              <a:rPr lang="fr-FR" sz="800" dirty="0" err="1">
                <a:latin typeface="Courier" pitchFamily="49" charset="0"/>
              </a:rPr>
              <a:t>status</a:t>
            </a:r>
            <a:r>
              <a:rPr lang="fr-FR" sz="800" dirty="0">
                <a:latin typeface="Courier" pitchFamily="49" charset="0"/>
              </a:rPr>
              <a:t>=""/&gt;</a:t>
            </a:r>
          </a:p>
          <a:p>
            <a:r>
              <a:rPr lang="fr-FR" sz="800" dirty="0">
                <a:latin typeface="Courier" pitchFamily="49" charset="0"/>
              </a:rPr>
              <a:t>svc_ifc_policymgr.bin.log.152.gz:&lt;</a:t>
            </a:r>
            <a:r>
              <a:rPr lang="fr-FR" sz="800" dirty="0" err="1">
                <a:latin typeface="Courier" pitchFamily="49" charset="0"/>
              </a:rPr>
              <a:t>frmwrkReliableDeliveryResp</a:t>
            </a:r>
            <a:r>
              <a:rPr lang="fr-FR" sz="800" dirty="0">
                <a:latin typeface="Courier" pitchFamily="49" charset="0"/>
              </a:rPr>
              <a:t> </a:t>
            </a:r>
            <a:r>
              <a:rPr lang="fr-FR" sz="800" dirty="0" err="1">
                <a:latin typeface="Courier" pitchFamily="49" charset="0"/>
              </a:rPr>
              <a:t>childAction</a:t>
            </a:r>
            <a:r>
              <a:rPr lang="fr-FR" sz="800" dirty="0">
                <a:latin typeface="Courier" pitchFamily="49" charset="0"/>
              </a:rPr>
              <a:t>="" </a:t>
            </a:r>
            <a:r>
              <a:rPr lang="fr-FR" sz="800" dirty="0" err="1">
                <a:latin typeface="Courier" pitchFamily="49" charset="0"/>
              </a:rPr>
              <a:t>deliveryDn</a:t>
            </a:r>
            <a:r>
              <a:rPr lang="fr-FR" sz="800" dirty="0">
                <a:latin typeface="Courier" pitchFamily="49" charset="0"/>
              </a:rPr>
              <a:t>="uni/</a:t>
            </a:r>
            <a:r>
              <a:rPr lang="fr-FR" sz="800" dirty="0" err="1">
                <a:latin typeface="Courier" pitchFamily="49" charset="0"/>
              </a:rPr>
              <a:t>tn</a:t>
            </a:r>
            <a:r>
              <a:rPr lang="fr-FR" sz="800" dirty="0">
                <a:latin typeface="Courier" pitchFamily="49" charset="0"/>
              </a:rPr>
              <a:t>-RD/BD-</a:t>
            </a:r>
            <a:r>
              <a:rPr lang="fr-FR" sz="800" dirty="0" err="1">
                <a:latin typeface="Courier" pitchFamily="49" charset="0"/>
              </a:rPr>
              <a:t>BD_bootcamp</a:t>
            </a:r>
            <a:r>
              <a:rPr lang="fr-FR" sz="800" dirty="0">
                <a:latin typeface="Courier" pitchFamily="49" charset="0"/>
              </a:rPr>
              <a:t>/</a:t>
            </a:r>
            <a:r>
              <a:rPr lang="fr-FR" sz="800" dirty="0" err="1">
                <a:latin typeface="Courier" pitchFamily="49" charset="0"/>
              </a:rPr>
              <a:t>rsigmpsn</a:t>
            </a:r>
            <a:r>
              <a:rPr lang="fr-FR" sz="800" dirty="0">
                <a:latin typeface="Courier" pitchFamily="49" charset="0"/>
              </a:rPr>
              <a:t>" </a:t>
            </a:r>
            <a:r>
              <a:rPr lang="fr-FR" sz="800" dirty="0" err="1">
                <a:latin typeface="Courier" pitchFamily="49" charset="0"/>
              </a:rPr>
              <a:t>dn</a:t>
            </a:r>
            <a:r>
              <a:rPr lang="fr-FR" sz="800" dirty="0">
                <a:latin typeface="Courier" pitchFamily="49" charset="0"/>
              </a:rPr>
              <a:t>="" </a:t>
            </a:r>
            <a:r>
              <a:rPr lang="fr-FR" sz="800" dirty="0" err="1">
                <a:latin typeface="Courier" pitchFamily="49" charset="0"/>
              </a:rPr>
              <a:t>lcOwn</a:t>
            </a:r>
            <a:r>
              <a:rPr lang="fr-FR" sz="800" dirty="0">
                <a:latin typeface="Courier" pitchFamily="49" charset="0"/>
              </a:rPr>
              <a:t>="local" </a:t>
            </a:r>
            <a:r>
              <a:rPr lang="fr-FR" sz="800" dirty="0" err="1">
                <a:latin typeface="Courier" pitchFamily="49" charset="0"/>
              </a:rPr>
              <a:t>modTs</a:t>
            </a:r>
            <a:r>
              <a:rPr lang="fr-FR" sz="800" dirty="0">
                <a:latin typeface="Courier" pitchFamily="49" charset="0"/>
              </a:rPr>
              <a:t>="</a:t>
            </a:r>
            <a:r>
              <a:rPr lang="fr-FR" sz="800" dirty="0" err="1">
                <a:latin typeface="Courier" pitchFamily="49" charset="0"/>
              </a:rPr>
              <a:t>never</a:t>
            </a:r>
            <a:r>
              <a:rPr lang="fr-FR" sz="800" dirty="0">
                <a:latin typeface="Courier" pitchFamily="49" charset="0"/>
              </a:rPr>
              <a:t>" </a:t>
            </a:r>
            <a:r>
              <a:rPr lang="fr-FR" sz="800" dirty="0" err="1">
                <a:latin typeface="Courier" pitchFamily="49" charset="0"/>
              </a:rPr>
              <a:t>name</a:t>
            </a:r>
            <a:r>
              <a:rPr lang="fr-FR" sz="800" dirty="0">
                <a:latin typeface="Courier" pitchFamily="49" charset="0"/>
              </a:rPr>
              <a:t>="" rn="" </a:t>
            </a:r>
            <a:r>
              <a:rPr lang="fr-FR" sz="800" dirty="0" err="1">
                <a:latin typeface="Courier" pitchFamily="49" charset="0"/>
              </a:rPr>
              <a:t>status</a:t>
            </a:r>
            <a:r>
              <a:rPr lang="fr-FR" sz="800" dirty="0">
                <a:latin typeface="Courier" pitchFamily="49" charset="0"/>
              </a:rPr>
              <a:t>="" </a:t>
            </a:r>
            <a:r>
              <a:rPr lang="fr-FR" sz="800" dirty="0" err="1">
                <a:latin typeface="Courier" pitchFamily="49" charset="0"/>
              </a:rPr>
              <a:t>timestamp</a:t>
            </a:r>
            <a:r>
              <a:rPr lang="fr-FR" sz="800" dirty="0">
                <a:latin typeface="Courier" pitchFamily="49" charset="0"/>
              </a:rPr>
              <a:t>="1419861612726" type="</a:t>
            </a:r>
            <a:r>
              <a:rPr lang="fr-FR" sz="800" dirty="0" err="1">
                <a:latin typeface="Courier" pitchFamily="49" charset="0"/>
              </a:rPr>
              <a:t>rel</a:t>
            </a:r>
            <a:r>
              <a:rPr lang="fr-FR" sz="800" dirty="0">
                <a:latin typeface="Courier" pitchFamily="49" charset="0"/>
              </a:rPr>
              <a:t>-log" </a:t>
            </a:r>
            <a:r>
              <a:rPr lang="fr-FR" sz="800" dirty="0" err="1">
                <a:latin typeface="Courier" pitchFamily="49" charset="0"/>
              </a:rPr>
              <a:t>uid</a:t>
            </a:r>
            <a:r>
              <a:rPr lang="fr-FR" sz="800" dirty="0">
                <a:latin typeface="Courier" pitchFamily="49" charset="0"/>
              </a:rPr>
              <a:t>="0"/&gt;</a:t>
            </a:r>
          </a:p>
          <a:p>
            <a:r>
              <a:rPr lang="fr-FR" sz="800" dirty="0">
                <a:latin typeface="Courier" pitchFamily="49" charset="0"/>
              </a:rPr>
              <a:t>svc_ifc_policymgr.bin.log.152.gz:&lt;</a:t>
            </a:r>
            <a:r>
              <a:rPr lang="fr-FR" sz="800" dirty="0" err="1">
                <a:latin typeface="Courier" pitchFamily="49" charset="0"/>
              </a:rPr>
              <a:t>frmwrkReliableDeliveryResp</a:t>
            </a:r>
            <a:r>
              <a:rPr lang="fr-FR" sz="800" dirty="0">
                <a:latin typeface="Courier" pitchFamily="49" charset="0"/>
              </a:rPr>
              <a:t> </a:t>
            </a:r>
            <a:r>
              <a:rPr lang="fr-FR" sz="800" dirty="0" err="1">
                <a:latin typeface="Courier" pitchFamily="49" charset="0"/>
              </a:rPr>
              <a:t>childAction</a:t>
            </a:r>
            <a:r>
              <a:rPr lang="fr-FR" sz="800" dirty="0">
                <a:latin typeface="Courier" pitchFamily="49" charset="0"/>
              </a:rPr>
              <a:t>="" </a:t>
            </a:r>
            <a:r>
              <a:rPr lang="fr-FR" sz="800" dirty="0" err="1">
                <a:latin typeface="Courier" pitchFamily="49" charset="0"/>
              </a:rPr>
              <a:t>deliveryDn</a:t>
            </a:r>
            <a:r>
              <a:rPr lang="fr-FR" sz="800" dirty="0">
                <a:latin typeface="Courier" pitchFamily="49" charset="0"/>
              </a:rPr>
              <a:t>="uni/</a:t>
            </a:r>
            <a:r>
              <a:rPr lang="fr-FR" sz="800" dirty="0" err="1">
                <a:latin typeface="Courier" pitchFamily="49" charset="0"/>
              </a:rPr>
              <a:t>tn</a:t>
            </a:r>
            <a:r>
              <a:rPr lang="fr-FR" sz="800" dirty="0">
                <a:latin typeface="Courier" pitchFamily="49" charset="0"/>
              </a:rPr>
              <a:t>-RD/BD-</a:t>
            </a:r>
            <a:r>
              <a:rPr lang="fr-FR" sz="800" dirty="0" err="1">
                <a:latin typeface="Courier" pitchFamily="49" charset="0"/>
              </a:rPr>
              <a:t>BD_bootcamp</a:t>
            </a:r>
            <a:r>
              <a:rPr lang="fr-FR" sz="800" dirty="0">
                <a:latin typeface="Courier" pitchFamily="49" charset="0"/>
              </a:rPr>
              <a:t>" </a:t>
            </a:r>
            <a:r>
              <a:rPr lang="fr-FR" sz="800" dirty="0" err="1">
                <a:latin typeface="Courier" pitchFamily="49" charset="0"/>
              </a:rPr>
              <a:t>dn</a:t>
            </a:r>
            <a:r>
              <a:rPr lang="fr-FR" sz="800" dirty="0">
                <a:latin typeface="Courier" pitchFamily="49" charset="0"/>
              </a:rPr>
              <a:t>="" </a:t>
            </a:r>
            <a:r>
              <a:rPr lang="fr-FR" sz="800" dirty="0" err="1">
                <a:latin typeface="Courier" pitchFamily="49" charset="0"/>
              </a:rPr>
              <a:t>lcOwn</a:t>
            </a:r>
            <a:r>
              <a:rPr lang="fr-FR" sz="800" dirty="0">
                <a:latin typeface="Courier" pitchFamily="49" charset="0"/>
              </a:rPr>
              <a:t>="local" </a:t>
            </a:r>
            <a:r>
              <a:rPr lang="fr-FR" sz="800" dirty="0" err="1">
                <a:latin typeface="Courier" pitchFamily="49" charset="0"/>
              </a:rPr>
              <a:t>modTs</a:t>
            </a:r>
            <a:r>
              <a:rPr lang="fr-FR" sz="800" dirty="0">
                <a:latin typeface="Courier" pitchFamily="49" charset="0"/>
              </a:rPr>
              <a:t>="</a:t>
            </a:r>
            <a:r>
              <a:rPr lang="fr-FR" sz="800" dirty="0" err="1">
                <a:latin typeface="Courier" pitchFamily="49" charset="0"/>
              </a:rPr>
              <a:t>never</a:t>
            </a:r>
            <a:r>
              <a:rPr lang="fr-FR" sz="800" dirty="0">
                <a:latin typeface="Courier" pitchFamily="49" charset="0"/>
              </a:rPr>
              <a:t>" </a:t>
            </a:r>
            <a:r>
              <a:rPr lang="fr-FR" sz="800" dirty="0" err="1">
                <a:latin typeface="Courier" pitchFamily="49" charset="0"/>
              </a:rPr>
              <a:t>name</a:t>
            </a:r>
            <a:r>
              <a:rPr lang="fr-FR" sz="800" dirty="0">
                <a:latin typeface="Courier" pitchFamily="49" charset="0"/>
              </a:rPr>
              <a:t>="" rn="" </a:t>
            </a:r>
            <a:r>
              <a:rPr lang="fr-FR" sz="800" dirty="0" err="1">
                <a:latin typeface="Courier" pitchFamily="49" charset="0"/>
              </a:rPr>
              <a:t>status</a:t>
            </a:r>
            <a:r>
              <a:rPr lang="fr-FR" sz="800" dirty="0">
                <a:latin typeface="Courier" pitchFamily="49" charset="0"/>
              </a:rPr>
              <a:t>="" </a:t>
            </a:r>
            <a:r>
              <a:rPr lang="fr-FR" sz="800" dirty="0" err="1">
                <a:latin typeface="Courier" pitchFamily="49" charset="0"/>
              </a:rPr>
              <a:t>timestamp</a:t>
            </a:r>
            <a:r>
              <a:rPr lang="fr-FR" sz="800" dirty="0">
                <a:latin typeface="Courier" pitchFamily="49" charset="0"/>
              </a:rPr>
              <a:t>="1419861612726" type="</a:t>
            </a:r>
            <a:r>
              <a:rPr lang="fr-FR" sz="800" dirty="0" err="1">
                <a:latin typeface="Courier" pitchFamily="49" charset="0"/>
              </a:rPr>
              <a:t>rel</a:t>
            </a:r>
            <a:r>
              <a:rPr lang="fr-FR" sz="800" dirty="0">
                <a:latin typeface="Courier" pitchFamily="49" charset="0"/>
              </a:rPr>
              <a:t>-log" </a:t>
            </a:r>
            <a:r>
              <a:rPr lang="fr-FR" sz="800" dirty="0" err="1">
                <a:latin typeface="Courier" pitchFamily="49" charset="0"/>
              </a:rPr>
              <a:t>uid</a:t>
            </a:r>
            <a:r>
              <a:rPr lang="fr-FR" sz="800" dirty="0">
                <a:latin typeface="Courier" pitchFamily="49" charset="0"/>
              </a:rPr>
              <a:t>="0"/&gt;</a:t>
            </a:r>
          </a:p>
          <a:p>
            <a:r>
              <a:rPr lang="fr-FR" sz="800" dirty="0">
                <a:latin typeface="Courier" pitchFamily="49" charset="0"/>
              </a:rPr>
              <a:t>svc_ifc_policymgr.bin.log.152.gz:&lt;</a:t>
            </a:r>
            <a:r>
              <a:rPr lang="fr-FR" sz="800" dirty="0" err="1">
                <a:latin typeface="Courier" pitchFamily="49" charset="0"/>
              </a:rPr>
              <a:t>frmwrkReliableDeliveryResp</a:t>
            </a:r>
            <a:r>
              <a:rPr lang="fr-FR" sz="800" dirty="0">
                <a:latin typeface="Courier" pitchFamily="49" charset="0"/>
              </a:rPr>
              <a:t> </a:t>
            </a:r>
            <a:r>
              <a:rPr lang="fr-FR" sz="800" dirty="0" err="1">
                <a:latin typeface="Courier" pitchFamily="49" charset="0"/>
              </a:rPr>
              <a:t>childAction</a:t>
            </a:r>
            <a:r>
              <a:rPr lang="fr-FR" sz="800" dirty="0">
                <a:latin typeface="Courier" pitchFamily="49" charset="0"/>
              </a:rPr>
              <a:t>="" </a:t>
            </a:r>
            <a:r>
              <a:rPr lang="fr-FR" sz="800" dirty="0" err="1">
                <a:latin typeface="Courier" pitchFamily="49" charset="0"/>
              </a:rPr>
              <a:t>deliveryDn</a:t>
            </a:r>
            <a:r>
              <a:rPr lang="fr-FR" sz="800" dirty="0">
                <a:latin typeface="Courier" pitchFamily="49" charset="0"/>
              </a:rPr>
              <a:t>="uni/</a:t>
            </a:r>
            <a:r>
              <a:rPr lang="fr-FR" sz="800" dirty="0" err="1">
                <a:latin typeface="Courier" pitchFamily="49" charset="0"/>
              </a:rPr>
              <a:t>tn</a:t>
            </a:r>
            <a:r>
              <a:rPr lang="fr-FR" sz="800" dirty="0">
                <a:latin typeface="Courier" pitchFamily="49" charset="0"/>
              </a:rPr>
              <a:t>-RD/BD-</a:t>
            </a:r>
            <a:r>
              <a:rPr lang="fr-FR" sz="800" dirty="0" err="1">
                <a:latin typeface="Courier" pitchFamily="49" charset="0"/>
              </a:rPr>
              <a:t>BD_bootcamp</a:t>
            </a:r>
            <a:r>
              <a:rPr lang="fr-FR" sz="800" dirty="0">
                <a:latin typeface="Courier" pitchFamily="49" charset="0"/>
              </a:rPr>
              <a:t>/</a:t>
            </a:r>
            <a:r>
              <a:rPr lang="fr-FR" sz="800" dirty="0" err="1">
                <a:latin typeface="Courier" pitchFamily="49" charset="0"/>
              </a:rPr>
              <a:t>rsctx</a:t>
            </a:r>
            <a:r>
              <a:rPr lang="fr-FR" sz="800" dirty="0">
                <a:latin typeface="Courier" pitchFamily="49" charset="0"/>
              </a:rPr>
              <a:t>" </a:t>
            </a:r>
            <a:r>
              <a:rPr lang="fr-FR" sz="800" dirty="0" err="1">
                <a:latin typeface="Courier" pitchFamily="49" charset="0"/>
              </a:rPr>
              <a:t>dn</a:t>
            </a:r>
            <a:r>
              <a:rPr lang="fr-FR" sz="800" dirty="0">
                <a:latin typeface="Courier" pitchFamily="49" charset="0"/>
              </a:rPr>
              <a:t>="" </a:t>
            </a:r>
            <a:r>
              <a:rPr lang="fr-FR" sz="800" dirty="0" err="1">
                <a:latin typeface="Courier" pitchFamily="49" charset="0"/>
              </a:rPr>
              <a:t>lcOwn</a:t>
            </a:r>
            <a:r>
              <a:rPr lang="fr-FR" sz="800" dirty="0">
                <a:latin typeface="Courier" pitchFamily="49" charset="0"/>
              </a:rPr>
              <a:t>="local" </a:t>
            </a:r>
            <a:r>
              <a:rPr lang="fr-FR" sz="800" dirty="0" err="1">
                <a:latin typeface="Courier" pitchFamily="49" charset="0"/>
              </a:rPr>
              <a:t>modTs</a:t>
            </a:r>
            <a:r>
              <a:rPr lang="fr-FR" sz="800" dirty="0">
                <a:latin typeface="Courier" pitchFamily="49" charset="0"/>
              </a:rPr>
              <a:t>="</a:t>
            </a:r>
            <a:r>
              <a:rPr lang="fr-FR" sz="800" dirty="0" err="1">
                <a:latin typeface="Courier" pitchFamily="49" charset="0"/>
              </a:rPr>
              <a:t>never</a:t>
            </a:r>
            <a:r>
              <a:rPr lang="fr-FR" sz="800" dirty="0">
                <a:latin typeface="Courier" pitchFamily="49" charset="0"/>
              </a:rPr>
              <a:t>" </a:t>
            </a:r>
            <a:r>
              <a:rPr lang="fr-FR" sz="800" dirty="0" err="1">
                <a:latin typeface="Courier" pitchFamily="49" charset="0"/>
              </a:rPr>
              <a:t>name</a:t>
            </a:r>
            <a:r>
              <a:rPr lang="fr-FR" sz="800" dirty="0">
                <a:latin typeface="Courier" pitchFamily="49" charset="0"/>
              </a:rPr>
              <a:t>="" rn="" </a:t>
            </a:r>
            <a:r>
              <a:rPr lang="fr-FR" sz="800" dirty="0" err="1">
                <a:latin typeface="Courier" pitchFamily="49" charset="0"/>
              </a:rPr>
              <a:t>status</a:t>
            </a:r>
            <a:r>
              <a:rPr lang="fr-FR" sz="800" dirty="0">
                <a:latin typeface="Courier" pitchFamily="49" charset="0"/>
              </a:rPr>
              <a:t>="" </a:t>
            </a:r>
            <a:r>
              <a:rPr lang="fr-FR" sz="800" dirty="0" err="1">
                <a:latin typeface="Courier" pitchFamily="49" charset="0"/>
              </a:rPr>
              <a:t>timestamp</a:t>
            </a:r>
            <a:r>
              <a:rPr lang="fr-FR" sz="800" dirty="0">
                <a:latin typeface="Courier" pitchFamily="49" charset="0"/>
              </a:rPr>
              <a:t>="1419861612726" type="</a:t>
            </a:r>
            <a:r>
              <a:rPr lang="fr-FR" sz="800" dirty="0" err="1">
                <a:latin typeface="Courier" pitchFamily="49" charset="0"/>
              </a:rPr>
              <a:t>rel</a:t>
            </a:r>
            <a:r>
              <a:rPr lang="fr-FR" sz="800" dirty="0">
                <a:latin typeface="Courier" pitchFamily="49" charset="0"/>
              </a:rPr>
              <a:t>-log" </a:t>
            </a:r>
            <a:r>
              <a:rPr lang="fr-FR" sz="800" dirty="0" err="1">
                <a:latin typeface="Courier" pitchFamily="49" charset="0"/>
              </a:rPr>
              <a:t>uid</a:t>
            </a:r>
            <a:r>
              <a:rPr lang="fr-FR" sz="800" dirty="0">
                <a:latin typeface="Courier" pitchFamily="49" charset="0"/>
              </a:rPr>
              <a:t>="0"/&gt;</a:t>
            </a:r>
          </a:p>
          <a:p>
            <a:r>
              <a:rPr lang="fr-FR" sz="800" dirty="0">
                <a:latin typeface="Courier" pitchFamily="49" charset="0"/>
              </a:rPr>
              <a:t>svc_ifc_policymgr.bin.log.152.gz:&lt;</a:t>
            </a:r>
            <a:r>
              <a:rPr lang="fr-FR" sz="800" dirty="0" err="1">
                <a:latin typeface="Courier" pitchFamily="49" charset="0"/>
              </a:rPr>
              <a:t>frmwrkReliableDeliveryResp</a:t>
            </a:r>
            <a:r>
              <a:rPr lang="fr-FR" sz="800" dirty="0">
                <a:latin typeface="Courier" pitchFamily="49" charset="0"/>
              </a:rPr>
              <a:t> </a:t>
            </a:r>
            <a:r>
              <a:rPr lang="fr-FR" sz="800" dirty="0" err="1">
                <a:latin typeface="Courier" pitchFamily="49" charset="0"/>
              </a:rPr>
              <a:t>childAction</a:t>
            </a:r>
            <a:r>
              <a:rPr lang="fr-FR" sz="800" dirty="0">
                <a:latin typeface="Courier" pitchFamily="49" charset="0"/>
              </a:rPr>
              <a:t>="" </a:t>
            </a:r>
            <a:r>
              <a:rPr lang="fr-FR" sz="800" dirty="0" err="1">
                <a:latin typeface="Courier" pitchFamily="49" charset="0"/>
              </a:rPr>
              <a:t>deliveryDn</a:t>
            </a:r>
            <a:r>
              <a:rPr lang="fr-FR" sz="800" dirty="0">
                <a:latin typeface="Courier" pitchFamily="49" charset="0"/>
              </a:rPr>
              <a:t>="uni/</a:t>
            </a:r>
            <a:r>
              <a:rPr lang="fr-FR" sz="800" dirty="0" err="1">
                <a:latin typeface="Courier" pitchFamily="49" charset="0"/>
              </a:rPr>
              <a:t>tn</a:t>
            </a:r>
            <a:r>
              <a:rPr lang="fr-FR" sz="800" dirty="0">
                <a:latin typeface="Courier" pitchFamily="49" charset="0"/>
              </a:rPr>
              <a:t>-RD/BD-</a:t>
            </a:r>
            <a:r>
              <a:rPr lang="fr-FR" sz="800" dirty="0" err="1">
                <a:latin typeface="Courier" pitchFamily="49" charset="0"/>
              </a:rPr>
              <a:t>BD_bootcamp</a:t>
            </a:r>
            <a:r>
              <a:rPr lang="fr-FR" sz="800" dirty="0">
                <a:latin typeface="Courier" pitchFamily="49" charset="0"/>
              </a:rPr>
              <a:t>/</a:t>
            </a:r>
            <a:r>
              <a:rPr lang="fr-FR" sz="800" dirty="0" err="1">
                <a:latin typeface="Courier" pitchFamily="49" charset="0"/>
              </a:rPr>
              <a:t>rsbdToEpRet</a:t>
            </a:r>
            <a:r>
              <a:rPr lang="fr-FR" sz="800" dirty="0">
                <a:latin typeface="Courier" pitchFamily="49" charset="0"/>
              </a:rPr>
              <a:t>" </a:t>
            </a:r>
            <a:r>
              <a:rPr lang="fr-FR" sz="800" dirty="0" err="1">
                <a:latin typeface="Courier" pitchFamily="49" charset="0"/>
              </a:rPr>
              <a:t>dn</a:t>
            </a:r>
            <a:r>
              <a:rPr lang="fr-FR" sz="800" dirty="0">
                <a:latin typeface="Courier" pitchFamily="49" charset="0"/>
              </a:rPr>
              <a:t>="" </a:t>
            </a:r>
            <a:r>
              <a:rPr lang="fr-FR" sz="800" dirty="0" err="1">
                <a:latin typeface="Courier" pitchFamily="49" charset="0"/>
              </a:rPr>
              <a:t>lcOwn</a:t>
            </a:r>
            <a:r>
              <a:rPr lang="fr-FR" sz="800" dirty="0">
                <a:latin typeface="Courier" pitchFamily="49" charset="0"/>
              </a:rPr>
              <a:t>="local" </a:t>
            </a:r>
            <a:r>
              <a:rPr lang="fr-FR" sz="800" dirty="0" err="1">
                <a:latin typeface="Courier" pitchFamily="49" charset="0"/>
              </a:rPr>
              <a:t>modTs</a:t>
            </a:r>
            <a:r>
              <a:rPr lang="fr-FR" sz="800" dirty="0">
                <a:latin typeface="Courier" pitchFamily="49" charset="0"/>
              </a:rPr>
              <a:t>="</a:t>
            </a:r>
            <a:r>
              <a:rPr lang="fr-FR" sz="800" dirty="0" err="1">
                <a:latin typeface="Courier" pitchFamily="49" charset="0"/>
              </a:rPr>
              <a:t>never</a:t>
            </a:r>
            <a:r>
              <a:rPr lang="fr-FR" sz="800" dirty="0">
                <a:latin typeface="Courier" pitchFamily="49" charset="0"/>
              </a:rPr>
              <a:t>" </a:t>
            </a:r>
            <a:r>
              <a:rPr lang="fr-FR" sz="800" dirty="0" err="1">
                <a:latin typeface="Courier" pitchFamily="49" charset="0"/>
              </a:rPr>
              <a:t>name</a:t>
            </a:r>
            <a:r>
              <a:rPr lang="fr-FR" sz="800" dirty="0">
                <a:latin typeface="Courier" pitchFamily="49" charset="0"/>
              </a:rPr>
              <a:t>="" rn="" </a:t>
            </a:r>
            <a:r>
              <a:rPr lang="fr-FR" sz="800" dirty="0" err="1">
                <a:latin typeface="Courier" pitchFamily="49" charset="0"/>
              </a:rPr>
              <a:t>status</a:t>
            </a:r>
            <a:r>
              <a:rPr lang="fr-FR" sz="800" dirty="0">
                <a:latin typeface="Courier" pitchFamily="49" charset="0"/>
              </a:rPr>
              <a:t>="" </a:t>
            </a:r>
            <a:r>
              <a:rPr lang="fr-FR" sz="800" dirty="0" err="1">
                <a:latin typeface="Courier" pitchFamily="49" charset="0"/>
              </a:rPr>
              <a:t>timestamp</a:t>
            </a:r>
            <a:r>
              <a:rPr lang="fr-FR" sz="800" dirty="0">
                <a:latin typeface="Courier" pitchFamily="49" charset="0"/>
              </a:rPr>
              <a:t>="1419861612726" type="</a:t>
            </a:r>
            <a:r>
              <a:rPr lang="fr-FR" sz="800" dirty="0" err="1">
                <a:latin typeface="Courier" pitchFamily="49" charset="0"/>
              </a:rPr>
              <a:t>rel</a:t>
            </a:r>
            <a:r>
              <a:rPr lang="fr-FR" sz="800" dirty="0">
                <a:latin typeface="Courier" pitchFamily="49" charset="0"/>
              </a:rPr>
              <a:t>-log" </a:t>
            </a:r>
            <a:r>
              <a:rPr lang="fr-FR" sz="800" dirty="0" err="1">
                <a:latin typeface="Courier" pitchFamily="49" charset="0"/>
              </a:rPr>
              <a:t>uid</a:t>
            </a:r>
            <a:r>
              <a:rPr lang="fr-FR" sz="800" dirty="0">
                <a:latin typeface="Courier" pitchFamily="49" charset="0"/>
              </a:rPr>
              <a:t>="0"/&gt;</a:t>
            </a:r>
          </a:p>
          <a:p>
            <a:r>
              <a:rPr lang="fr-FR" sz="800" dirty="0">
                <a:latin typeface="Courier" pitchFamily="49" charset="0"/>
              </a:rPr>
              <a:t>svc_ifc_policymgr.bin.log.152.gz:&lt;</a:t>
            </a:r>
            <a:r>
              <a:rPr lang="fr-FR" sz="800" dirty="0" err="1">
                <a:latin typeface="Courier" pitchFamily="49" charset="0"/>
              </a:rPr>
              <a:t>actionUpdate</a:t>
            </a:r>
            <a:r>
              <a:rPr lang="fr-FR" sz="800" dirty="0">
                <a:latin typeface="Courier" pitchFamily="49" charset="0"/>
              </a:rPr>
              <a:t> </a:t>
            </a:r>
            <a:r>
              <a:rPr lang="fr-FR" sz="800" dirty="0" err="1">
                <a:latin typeface="Courier" pitchFamily="49" charset="0"/>
              </a:rPr>
              <a:t>dn</a:t>
            </a:r>
            <a:r>
              <a:rPr lang="fr-FR" sz="800" dirty="0">
                <a:latin typeface="Courier" pitchFamily="49" charset="0"/>
              </a:rPr>
              <a:t>="</a:t>
            </a:r>
            <a:r>
              <a:rPr lang="fr-FR" sz="800" dirty="0" err="1">
                <a:latin typeface="Courier" pitchFamily="49" charset="0"/>
              </a:rPr>
              <a:t>idm</a:t>
            </a:r>
            <a:r>
              <a:rPr lang="fr-FR" sz="800" dirty="0">
                <a:latin typeface="Courier" pitchFamily="49" charset="0"/>
              </a:rPr>
              <a:t>/runi-class-2818051/</a:t>
            </a:r>
            <a:r>
              <a:rPr lang="fr-FR" sz="800" dirty="0" err="1">
                <a:latin typeface="Courier" pitchFamily="49" charset="0"/>
              </a:rPr>
              <a:t>ctx</a:t>
            </a:r>
            <a:r>
              <a:rPr lang="fr-FR" sz="800" dirty="0">
                <a:latin typeface="Courier" pitchFamily="49" charset="0"/>
              </a:rPr>
              <a:t>-[</a:t>
            </a:r>
            <a:r>
              <a:rPr lang="fr-FR" sz="800" dirty="0" err="1">
                <a:latin typeface="Courier" pitchFamily="49" charset="0"/>
              </a:rPr>
              <a:t>res</a:t>
            </a:r>
            <a:r>
              <a:rPr lang="fr-FR" sz="800" dirty="0">
                <a:latin typeface="Courier" pitchFamily="49" charset="0"/>
              </a:rPr>
              <a:t>/</a:t>
            </a:r>
            <a:r>
              <a:rPr lang="fr-FR" sz="800" dirty="0" err="1">
                <a:latin typeface="Courier" pitchFamily="49" charset="0"/>
              </a:rPr>
              <a:t>subj</a:t>
            </a:r>
            <a:r>
              <a:rPr lang="fr-FR" sz="800" dirty="0">
                <a:latin typeface="Courier" pitchFamily="49" charset="0"/>
              </a:rPr>
              <a:t>-[uni/</a:t>
            </a:r>
            <a:r>
              <a:rPr lang="fr-FR" sz="800" dirty="0" err="1">
                <a:latin typeface="Courier" pitchFamily="49" charset="0"/>
              </a:rPr>
              <a:t>tn</a:t>
            </a:r>
            <a:r>
              <a:rPr lang="fr-FR" sz="800" dirty="0">
                <a:latin typeface="Courier" pitchFamily="49" charset="0"/>
              </a:rPr>
              <a:t>-RD/BD-</a:t>
            </a:r>
            <a:r>
              <a:rPr lang="fr-FR" sz="800" dirty="0" err="1">
                <a:latin typeface="Courier" pitchFamily="49" charset="0"/>
              </a:rPr>
              <a:t>BD_bootcamp</a:t>
            </a:r>
            <a:r>
              <a:rPr lang="fr-FR" sz="800" dirty="0">
                <a:latin typeface="Courier" pitchFamily="49" charset="0"/>
              </a:rPr>
              <a:t>]/reqctx-pcTag-2818051/idcon-class-2818051]" action="107" </a:t>
            </a:r>
            <a:r>
              <a:rPr lang="fr-FR" sz="800" dirty="0" err="1">
                <a:latin typeface="Courier" pitchFamily="49" charset="0"/>
              </a:rPr>
              <a:t>run</a:t>
            </a:r>
            <a:r>
              <a:rPr lang="fr-FR" sz="800" dirty="0">
                <a:latin typeface="Courier" pitchFamily="49" charset="0"/>
              </a:rPr>
              <a:t>="28" stage="52" </a:t>
            </a:r>
            <a:r>
              <a:rPr lang="fr-FR" sz="800" dirty="0" err="1">
                <a:latin typeface="Courier" pitchFamily="49" charset="0"/>
              </a:rPr>
              <a:t>timestamp</a:t>
            </a:r>
            <a:r>
              <a:rPr lang="fr-FR" sz="800" dirty="0">
                <a:latin typeface="Courier" pitchFamily="49" charset="0"/>
              </a:rPr>
              <a:t>="1419861612924"&gt;</a:t>
            </a:r>
          </a:p>
          <a:p>
            <a:endParaRPr lang="fr-FR" sz="800" dirty="0">
              <a:latin typeface="Courier" pitchFamily="49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346066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04800" y="1200150"/>
            <a:ext cx="7175500" cy="1354138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dirty="0" err="1" smtClean="0">
                <a:solidFill>
                  <a:schemeClr val="accent1"/>
                </a:solidFill>
              </a:rPr>
              <a:t>Visore</a:t>
            </a:r>
            <a:r>
              <a:rPr dirty="0" smtClean="0">
                <a:solidFill>
                  <a:schemeClr val="accent1"/>
                </a:solidFill>
              </a:rPr>
              <a:t> </a:t>
            </a:r>
            <a:r>
              <a:rPr dirty="0" err="1" smtClean="0">
                <a:solidFill>
                  <a:schemeClr val="accent1"/>
                </a:solidFill>
              </a:rPr>
              <a:t>ScreenShots</a:t>
            </a:r>
            <a:endParaRPr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684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1450"/>
            <a:ext cx="528002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276600" y="108585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0" name="TextBox 8"/>
          <p:cNvSpPr txBox="1">
            <a:spLocks noChangeArrowheads="1"/>
          </p:cNvSpPr>
          <p:nvPr/>
        </p:nvSpPr>
        <p:spPr bwMode="auto">
          <a:xfrm>
            <a:off x="4389438" y="895350"/>
            <a:ext cx="1981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1200"/>
              <a:t>DN of the BDDef used by this EpP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38200" y="1485900"/>
            <a:ext cx="3581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2" name="TextBox 11"/>
          <p:cNvSpPr txBox="1">
            <a:spLocks noChangeArrowheads="1"/>
          </p:cNvSpPr>
          <p:nvPr/>
        </p:nvSpPr>
        <p:spPr bwMode="auto">
          <a:xfrm>
            <a:off x="4429125" y="1293019"/>
            <a:ext cx="1981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1200"/>
              <a:t>DN of the CtxDef used by this EpP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124201" y="2686050"/>
            <a:ext cx="13049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4" name="TextBox 14"/>
          <p:cNvSpPr txBox="1">
            <a:spLocks noChangeArrowheads="1"/>
          </p:cNvSpPr>
          <p:nvPr/>
        </p:nvSpPr>
        <p:spPr bwMode="auto">
          <a:xfrm>
            <a:off x="4495800" y="2495551"/>
            <a:ext cx="1981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1200" dirty="0"/>
              <a:t>DN of the </a:t>
            </a:r>
            <a:r>
              <a:rPr lang="en-US" altLang="en-US" sz="1200" dirty="0" err="1"/>
              <a:t>Epg</a:t>
            </a:r>
            <a:r>
              <a:rPr lang="en-US" altLang="en-US" sz="1200" dirty="0"/>
              <a:t> corresponding to this </a:t>
            </a:r>
            <a:r>
              <a:rPr lang="en-US" altLang="en-US" sz="1200" dirty="0" err="1"/>
              <a:t>EpP</a:t>
            </a:r>
            <a:endParaRPr lang="en-US" altLang="en-US" sz="1200" dirty="0"/>
          </a:p>
        </p:txBody>
      </p:sp>
      <p:sp>
        <p:nvSpPr>
          <p:cNvPr id="16" name="Right Brace 15"/>
          <p:cNvSpPr/>
          <p:nvPr/>
        </p:nvSpPr>
        <p:spPr>
          <a:xfrm>
            <a:off x="3276600" y="3314700"/>
            <a:ext cx="355600" cy="1371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776664" y="4000500"/>
            <a:ext cx="6127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67" name="TextBox 18"/>
          <p:cNvSpPr txBox="1">
            <a:spLocks noChangeArrowheads="1"/>
          </p:cNvSpPr>
          <p:nvPr/>
        </p:nvSpPr>
        <p:spPr bwMode="auto">
          <a:xfrm>
            <a:off x="4460875" y="3858816"/>
            <a:ext cx="180690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1200"/>
              <a:t>Other EPg parameters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24600" y="1183334"/>
            <a:ext cx="2759089" cy="61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600" dirty="0" err="1" smtClean="0">
                <a:solidFill>
                  <a:srgbClr val="FF0000"/>
                </a:solidFill>
              </a:rPr>
              <a:t>Here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Resolved</a:t>
            </a:r>
            <a:r>
              <a:rPr lang="fr-FR" sz="1600" dirty="0" smtClean="0">
                <a:solidFill>
                  <a:srgbClr val="FF0000"/>
                </a:solidFill>
              </a:rPr>
              <a:t> model </a:t>
            </a:r>
            <a:r>
              <a:rPr lang="fr-FR" sz="1600" dirty="0" err="1" smtClean="0">
                <a:solidFill>
                  <a:srgbClr val="FF0000"/>
                </a:solidFill>
              </a:rPr>
              <a:t>object</a:t>
            </a:r>
            <a:endParaRPr lang="fr-FR" sz="16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600" dirty="0" smtClean="0">
                <a:solidFill>
                  <a:srgbClr val="FF0000"/>
                </a:solidFill>
              </a:rPr>
              <a:t>For an </a:t>
            </a:r>
            <a:r>
              <a:rPr lang="fr-FR" sz="1600" dirty="0" err="1" smtClean="0">
                <a:solidFill>
                  <a:srgbClr val="FF0000"/>
                </a:solidFill>
              </a:rPr>
              <a:t>Epg</a:t>
            </a:r>
            <a:r>
              <a:rPr lang="fr-FR" sz="1600" dirty="0" smtClean="0">
                <a:solidFill>
                  <a:srgbClr val="FF0000"/>
                </a:solidFill>
              </a:rPr>
              <a:t> (</a:t>
            </a:r>
            <a:r>
              <a:rPr lang="fr-FR" sz="1600" dirty="0" err="1" smtClean="0">
                <a:solidFill>
                  <a:srgbClr val="FF0000"/>
                </a:solidFill>
              </a:rPr>
              <a:t>fvEpP</a:t>
            </a:r>
            <a:r>
              <a:rPr lang="fr-FR" sz="1600" dirty="0" smtClean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3200400" y="2190750"/>
            <a:ext cx="2286000" cy="76200"/>
          </a:xfrm>
          <a:prstGeom prst="straightConnector1">
            <a:avLst/>
          </a:prstGeom>
          <a:solidFill>
            <a:srgbClr val="0183B7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5481851" y="1999184"/>
            <a:ext cx="3521089" cy="5355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600" dirty="0" smtClean="0">
                <a:solidFill>
                  <a:schemeClr val="accent1"/>
                </a:solidFill>
              </a:rPr>
              <a:t>Use </a:t>
            </a:r>
            <a:r>
              <a:rPr lang="fr-FR" sz="1600" dirty="0" err="1" smtClean="0">
                <a:solidFill>
                  <a:schemeClr val="accent1"/>
                </a:solidFill>
              </a:rPr>
              <a:t>arrow</a:t>
            </a:r>
            <a:r>
              <a:rPr lang="fr-FR" sz="1600" dirty="0" smtClean="0">
                <a:solidFill>
                  <a:schemeClr val="accent1"/>
                </a:solidFill>
              </a:rPr>
              <a:t> to </a:t>
            </a:r>
            <a:r>
              <a:rPr lang="fr-FR" sz="1600" dirty="0" err="1" smtClean="0">
                <a:solidFill>
                  <a:schemeClr val="accent1"/>
                </a:solidFill>
              </a:rPr>
              <a:t>browse</a:t>
            </a:r>
            <a:r>
              <a:rPr lang="fr-FR" sz="1600" dirty="0" smtClean="0">
                <a:solidFill>
                  <a:schemeClr val="accent1"/>
                </a:solidFill>
              </a:rPr>
              <a:t> the parent/</a:t>
            </a:r>
            <a:r>
              <a:rPr lang="fr-FR" sz="1600" dirty="0" err="1" smtClean="0">
                <a:solidFill>
                  <a:schemeClr val="accent1"/>
                </a:solidFill>
              </a:rPr>
              <a:t>child</a:t>
            </a:r>
            <a:r>
              <a:rPr lang="fr-FR" sz="1600" dirty="0" smtClean="0">
                <a:solidFill>
                  <a:schemeClr val="accent1"/>
                </a:solidFill>
              </a:rPr>
              <a:t> </a:t>
            </a:r>
            <a:r>
              <a:rPr lang="fr-FR" sz="1600" dirty="0" err="1" smtClean="0">
                <a:solidFill>
                  <a:schemeClr val="accent1"/>
                </a:solidFill>
              </a:rPr>
              <a:t>hierarchy</a:t>
            </a:r>
            <a:endParaRPr lang="fr-FR" sz="1600" dirty="0" smtClean="0">
              <a:solidFill>
                <a:schemeClr val="accent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 flipV="1">
            <a:off x="1447801" y="1200151"/>
            <a:ext cx="5946995" cy="2935664"/>
          </a:xfrm>
          <a:prstGeom prst="straightConnector1">
            <a:avLst/>
          </a:prstGeom>
          <a:solidFill>
            <a:srgbClr val="0183B7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H="1" flipV="1">
            <a:off x="1600200" y="2818716"/>
            <a:ext cx="5794596" cy="1469500"/>
          </a:xfrm>
          <a:prstGeom prst="straightConnector1">
            <a:avLst/>
          </a:prstGeom>
          <a:solidFill>
            <a:srgbClr val="0183B7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5943599" y="4288216"/>
            <a:ext cx="3521089" cy="8679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400" dirty="0" smtClean="0">
                <a:solidFill>
                  <a:schemeClr val="accent1"/>
                </a:solidFill>
              </a:rPr>
              <a:t>Click on </a:t>
            </a:r>
            <a:r>
              <a:rPr lang="fr-FR" sz="1400" dirty="0" err="1" smtClean="0">
                <a:solidFill>
                  <a:schemeClr val="accent1"/>
                </a:solidFill>
              </a:rPr>
              <a:t>link</a:t>
            </a:r>
            <a:r>
              <a:rPr lang="fr-FR" sz="1400" dirty="0" smtClean="0">
                <a:solidFill>
                  <a:schemeClr val="accent1"/>
                </a:solidFill>
              </a:rPr>
              <a:t> to jump to </a:t>
            </a:r>
            <a:r>
              <a:rPr lang="fr-FR" sz="1400" dirty="0" err="1" smtClean="0">
                <a:solidFill>
                  <a:schemeClr val="accent1"/>
                </a:solidFill>
              </a:rPr>
              <a:t>different</a:t>
            </a:r>
            <a:endParaRPr lang="fr-FR" sz="1400" dirty="0" smtClean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400" dirty="0" smtClean="0">
                <a:solidFill>
                  <a:schemeClr val="accent1"/>
                </a:solidFill>
              </a:rPr>
              <a:t>Part of the MIT: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fr-FR" sz="1400" dirty="0" smtClean="0">
                <a:solidFill>
                  <a:schemeClr val="accent1"/>
                </a:solidFill>
              </a:rPr>
              <a:t>To the </a:t>
            </a:r>
            <a:r>
              <a:rPr lang="fr-FR" sz="1400" dirty="0" err="1" smtClean="0">
                <a:solidFill>
                  <a:schemeClr val="accent1"/>
                </a:solidFill>
              </a:rPr>
              <a:t>Resolved</a:t>
            </a:r>
            <a:r>
              <a:rPr lang="fr-FR" sz="1400" dirty="0" smtClean="0">
                <a:solidFill>
                  <a:schemeClr val="accent1"/>
                </a:solidFill>
              </a:rPr>
              <a:t> BD 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fr-FR" sz="1400" dirty="0" smtClean="0">
                <a:solidFill>
                  <a:schemeClr val="accent1"/>
                </a:solidFill>
              </a:rPr>
              <a:t>To the </a:t>
            </a:r>
            <a:r>
              <a:rPr lang="fr-FR" sz="1400" dirty="0" err="1" smtClean="0">
                <a:solidFill>
                  <a:schemeClr val="accent1"/>
                </a:solidFill>
              </a:rPr>
              <a:t>Logical</a:t>
            </a:r>
            <a:r>
              <a:rPr lang="fr-FR" sz="1400" dirty="0" smtClean="0">
                <a:solidFill>
                  <a:schemeClr val="accent1"/>
                </a:solidFill>
              </a:rPr>
              <a:t> </a:t>
            </a:r>
            <a:r>
              <a:rPr lang="fr-FR" sz="1400" dirty="0" err="1" smtClean="0">
                <a:solidFill>
                  <a:schemeClr val="accent1"/>
                </a:solidFill>
              </a:rPr>
              <a:t>Epg</a:t>
            </a:r>
            <a:endParaRPr lang="fr-FR" sz="14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21168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1" y="171450"/>
            <a:ext cx="8570913" cy="457200"/>
          </a:xfrm>
        </p:spPr>
        <p:txBody>
          <a:bodyPr/>
          <a:lstStyle/>
          <a:p>
            <a:pPr>
              <a:spcBef>
                <a:spcPts val="1475"/>
              </a:spcBef>
            </a:pPr>
            <a:r>
              <a:rPr alt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fv</a:t>
            </a:r>
            <a:r>
              <a:rPr altLang="en-US" dirty="0" smtClean="0">
                <a:solidFill>
                  <a:schemeClr val="bg1"/>
                </a:solidFill>
                <a:ea typeface="ＭＳ Ｐゴシック" pitchFamily="34" charset="-128"/>
              </a:rPr>
              <a:t>::</a:t>
            </a:r>
            <a:r>
              <a:rPr alt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BDDef</a:t>
            </a:r>
            <a:r>
              <a:rPr altLang="en-US" dirty="0" smtClean="0">
                <a:solidFill>
                  <a:schemeClr val="bg1"/>
                </a:solidFill>
                <a:ea typeface="ＭＳ Ｐゴシック" pitchFamily="34" charset="-128"/>
              </a:rPr>
              <a:t>: Resolved object representing </a:t>
            </a:r>
            <a:r>
              <a:rPr alt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fv</a:t>
            </a:r>
            <a:r>
              <a:rPr altLang="en-US" dirty="0" smtClean="0">
                <a:solidFill>
                  <a:schemeClr val="bg1"/>
                </a:solidFill>
                <a:ea typeface="ＭＳ Ｐゴシック" pitchFamily="34" charset="-128"/>
              </a:rPr>
              <a:t>::BD</a:t>
            </a:r>
          </a:p>
        </p:txBody>
      </p:sp>
      <p:pic>
        <p:nvPicPr>
          <p:cNvPr id="4608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860823"/>
            <a:ext cx="3482975" cy="3882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3048000" y="14859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85" name="TextBox 6"/>
          <p:cNvSpPr txBox="1">
            <a:spLocks noChangeArrowheads="1"/>
          </p:cNvSpPr>
          <p:nvPr/>
        </p:nvSpPr>
        <p:spPr bwMode="auto">
          <a:xfrm>
            <a:off x="4303713" y="1365648"/>
            <a:ext cx="177644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1500"/>
              <a:t>  DN of the fv::BD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505200" y="177165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87" name="TextBox 9"/>
          <p:cNvSpPr txBox="1">
            <a:spLocks noChangeArrowheads="1"/>
          </p:cNvSpPr>
          <p:nvPr/>
        </p:nvSpPr>
        <p:spPr bwMode="auto">
          <a:xfrm>
            <a:off x="4406900" y="1658541"/>
            <a:ext cx="3518912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1500"/>
              <a:t>DN of the fv::CtxDef used by this BD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3124200" y="3257550"/>
            <a:ext cx="533400" cy="14287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733800" y="3971925"/>
            <a:ext cx="673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90" name="TextBox 13"/>
          <p:cNvSpPr txBox="1">
            <a:spLocks noChangeArrowheads="1"/>
          </p:cNvSpPr>
          <p:nvPr/>
        </p:nvSpPr>
        <p:spPr bwMode="auto">
          <a:xfrm>
            <a:off x="4460875" y="3858816"/>
            <a:ext cx="212269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1500"/>
              <a:t>Other BD parameters</a:t>
            </a:r>
          </a:p>
        </p:txBody>
      </p:sp>
    </p:spTree>
    <p:extLst>
      <p:ext uri="{BB962C8B-B14F-4D97-AF65-F5344CB8AC3E}">
        <p14:creationId xmlns:p14="http://schemas.microsoft.com/office/powerpoint/2010/main" val="295522343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1" y="171450"/>
            <a:ext cx="8570913" cy="457200"/>
          </a:xfrm>
        </p:spPr>
        <p:txBody>
          <a:bodyPr/>
          <a:lstStyle/>
          <a:p>
            <a:pPr>
              <a:spcBef>
                <a:spcPts val="1475"/>
              </a:spcBef>
            </a:pPr>
            <a:r>
              <a:rPr alt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fv</a:t>
            </a:r>
            <a:r>
              <a:rPr altLang="en-US" dirty="0" smtClean="0">
                <a:solidFill>
                  <a:schemeClr val="bg1"/>
                </a:solidFill>
                <a:ea typeface="ＭＳ Ｐゴシック" pitchFamily="34" charset="-128"/>
              </a:rPr>
              <a:t>::</a:t>
            </a:r>
            <a:r>
              <a:rPr alt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CtxDef</a:t>
            </a:r>
            <a:r>
              <a:rPr altLang="en-US" dirty="0" smtClean="0">
                <a:solidFill>
                  <a:schemeClr val="bg1"/>
                </a:solidFill>
                <a:ea typeface="ＭＳ Ｐゴシック" pitchFamily="34" charset="-128"/>
              </a:rPr>
              <a:t>: Resolved object representing </a:t>
            </a:r>
            <a:r>
              <a:rPr alt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fv</a:t>
            </a:r>
            <a:r>
              <a:rPr altLang="en-US" dirty="0" smtClean="0">
                <a:solidFill>
                  <a:schemeClr val="bg1"/>
                </a:solidFill>
                <a:ea typeface="ＭＳ Ｐゴシック" pitchFamily="34" charset="-128"/>
              </a:rPr>
              <a:t>::</a:t>
            </a:r>
            <a:r>
              <a:rPr alt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Ctx</a:t>
            </a:r>
            <a:endParaRPr altLang="en-US" dirty="0" smtClean="0">
              <a:solidFill>
                <a:schemeClr val="bg1"/>
              </a:solidFill>
              <a:ea typeface="ＭＳ Ｐゴシック" pitchFamily="34" charset="-128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51150" y="108585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08" name="TextBox 6"/>
          <p:cNvSpPr txBox="1">
            <a:spLocks noChangeArrowheads="1"/>
          </p:cNvSpPr>
          <p:nvPr/>
        </p:nvSpPr>
        <p:spPr bwMode="auto">
          <a:xfrm>
            <a:off x="4114801" y="972741"/>
            <a:ext cx="180850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1500"/>
              <a:t>  DN of the fv::Ctx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3194050" y="1763316"/>
            <a:ext cx="533400" cy="14287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787775" y="2477691"/>
            <a:ext cx="673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11" name="TextBox 13"/>
          <p:cNvSpPr txBox="1">
            <a:spLocks noChangeArrowheads="1"/>
          </p:cNvSpPr>
          <p:nvPr/>
        </p:nvSpPr>
        <p:spPr bwMode="auto">
          <a:xfrm>
            <a:off x="4572000" y="2364581"/>
            <a:ext cx="215475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1500"/>
              <a:t>Other Ctx parameters</a:t>
            </a:r>
          </a:p>
        </p:txBody>
      </p:sp>
      <p:pic>
        <p:nvPicPr>
          <p:cNvPr id="4711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715567"/>
            <a:ext cx="2947988" cy="255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64101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ChangeArrowheads="1"/>
          </p:cNvSpPr>
          <p:nvPr/>
        </p:nvSpPr>
        <p:spPr bwMode="auto">
          <a:xfrm>
            <a:off x="381000" y="819150"/>
            <a:ext cx="731520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550" tIns="36576" rIns="82550" bIns="36576"/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3429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8001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2573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SzPct val="100000"/>
              <a:buFont typeface="Arial" charset="0"/>
              <a:buNone/>
            </a:pPr>
            <a:r>
              <a:rPr lang="en-US" altLang="en-US" sz="2400" b="0" dirty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r>
              <a:rPr lang="en-US" altLang="en-US" sz="1600" b="0" dirty="0">
                <a:solidFill>
                  <a:srgbClr val="546568"/>
                </a:solidFill>
              </a:rPr>
              <a:t>What are Logical, Resolved &amp; Concrete Models?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r>
              <a:rPr lang="en-US" altLang="en-US" sz="1600" b="0" dirty="0">
                <a:solidFill>
                  <a:srgbClr val="546568"/>
                </a:solidFill>
              </a:rPr>
              <a:t>Model Conversion Workflow</a:t>
            </a:r>
          </a:p>
          <a:p>
            <a:pPr lvl="2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r>
              <a:rPr lang="en-US" altLang="en-US" sz="1600" b="0" dirty="0">
                <a:solidFill>
                  <a:srgbClr val="546568"/>
                </a:solidFill>
              </a:rPr>
              <a:t>Step 1: Logical Model Configured by User</a:t>
            </a:r>
          </a:p>
          <a:p>
            <a:pPr lvl="2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r>
              <a:rPr lang="en-US" altLang="en-US" sz="1600" b="0" dirty="0">
                <a:solidFill>
                  <a:srgbClr val="546568"/>
                </a:solidFill>
              </a:rPr>
              <a:t>Step 2: Logical Model converted to Resolved Model</a:t>
            </a:r>
          </a:p>
          <a:p>
            <a:pPr lvl="2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r>
              <a:rPr lang="en-US" altLang="en-US" sz="1600" b="0" dirty="0">
                <a:solidFill>
                  <a:srgbClr val="546568"/>
                </a:solidFill>
              </a:rPr>
              <a:t>Step 3: Resolved Model converted to Concrete Model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r>
              <a:rPr lang="en-US" altLang="en-US" sz="1600" b="0" dirty="0" smtClean="0">
                <a:solidFill>
                  <a:srgbClr val="546568"/>
                </a:solidFill>
              </a:rPr>
              <a:t>Troubleshooting logic</a:t>
            </a:r>
            <a:endParaRPr lang="en-US" altLang="en-US" sz="1600" b="0" dirty="0">
              <a:solidFill>
                <a:srgbClr val="546568"/>
              </a:solidFill>
            </a:endParaRP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r>
              <a:rPr lang="en-US" altLang="en-US" sz="1600" b="0" dirty="0" err="1" smtClean="0">
                <a:solidFill>
                  <a:srgbClr val="546568"/>
                </a:solidFill>
              </a:rPr>
              <a:t>Visore</a:t>
            </a:r>
            <a:r>
              <a:rPr lang="en-US" altLang="en-US" sz="1600" b="0" dirty="0" smtClean="0">
                <a:solidFill>
                  <a:srgbClr val="546568"/>
                </a:solidFill>
              </a:rPr>
              <a:t> </a:t>
            </a:r>
            <a:r>
              <a:rPr lang="en-US" altLang="en-US" sz="1600" b="0" dirty="0">
                <a:solidFill>
                  <a:srgbClr val="546568"/>
                </a:solidFill>
              </a:rPr>
              <a:t>Screenshots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r>
              <a:rPr lang="en-US" altLang="en-US" sz="1600" b="0" dirty="0" smtClean="0">
                <a:solidFill>
                  <a:srgbClr val="546568"/>
                </a:solidFill>
              </a:rPr>
              <a:t>GUI </a:t>
            </a:r>
            <a:r>
              <a:rPr lang="en-US" altLang="en-US" sz="1600" b="0" dirty="0">
                <a:solidFill>
                  <a:srgbClr val="546568"/>
                </a:solidFill>
              </a:rPr>
              <a:t>Screenshots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r>
              <a:rPr lang="en-US" altLang="en-US" sz="1600" b="0" dirty="0" smtClean="0">
                <a:solidFill>
                  <a:srgbClr val="546568"/>
                </a:solidFill>
              </a:rPr>
              <a:t>Class in object tree summary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r>
              <a:rPr lang="en-US" altLang="en-US" sz="1600" b="0" dirty="0" smtClean="0">
                <a:solidFill>
                  <a:srgbClr val="546568"/>
                </a:solidFill>
              </a:rPr>
              <a:t>Complete example (</a:t>
            </a:r>
            <a:r>
              <a:rPr lang="en-US" altLang="en-US" sz="1600" b="0" dirty="0" err="1">
                <a:solidFill>
                  <a:srgbClr val="546568"/>
                </a:solidFill>
              </a:rPr>
              <a:t>M</a:t>
            </a:r>
            <a:r>
              <a:rPr lang="en-US" altLang="en-US" sz="1600" b="0" dirty="0" err="1" smtClean="0">
                <a:solidFill>
                  <a:srgbClr val="546568"/>
                </a:solidFill>
              </a:rPr>
              <a:t>oquery</a:t>
            </a:r>
            <a:r>
              <a:rPr lang="en-US" altLang="en-US" sz="1600" b="0" dirty="0" smtClean="0">
                <a:solidFill>
                  <a:srgbClr val="546568"/>
                </a:solidFill>
              </a:rPr>
              <a:t>)</a:t>
            </a:r>
            <a:endParaRPr lang="en-US" altLang="en-US" sz="1600" b="0" dirty="0">
              <a:solidFill>
                <a:srgbClr val="546568"/>
              </a:solidFill>
            </a:endParaRP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r>
              <a:rPr lang="en-US" altLang="en-US" sz="1600" b="0" dirty="0">
                <a:solidFill>
                  <a:srgbClr val="546568"/>
                </a:solidFill>
              </a:rPr>
              <a:t>Q&amp;A</a:t>
            </a:r>
          </a:p>
          <a:p>
            <a:pPr lvl="2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endParaRPr lang="en-US" altLang="en-US" sz="1600" dirty="0">
              <a:solidFill>
                <a:srgbClr val="000000"/>
              </a:solidFill>
            </a:endParaRPr>
          </a:p>
          <a:p>
            <a:pPr lvl="3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rgbClr val="0183B7"/>
              </a:buClr>
            </a:pPr>
            <a:endParaRPr lang="en-US" altLang="en-US" sz="1200" dirty="0">
              <a:solidFill>
                <a:srgbClr val="FF0000"/>
              </a:solidFill>
            </a:endParaRPr>
          </a:p>
          <a:p>
            <a:pPr lvl="3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rgbClr val="0183B7"/>
              </a:buClr>
            </a:pPr>
            <a:endParaRPr lang="en-US" altLang="en-US" sz="1200" dirty="0">
              <a:solidFill>
                <a:srgbClr val="FF0000"/>
              </a:solidFill>
            </a:endParaRPr>
          </a:p>
          <a:p>
            <a:pPr lvl="3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rgbClr val="0183B7"/>
              </a:buClr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71450"/>
            <a:ext cx="8534400" cy="4000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smtClean="0">
                <a:solidFill>
                  <a:schemeClr val="bg1"/>
                </a:solidFill>
                <a:ea typeface="+mj-ea"/>
                <a:cs typeface="+mj-cs"/>
              </a:rPr>
              <a:t>Agenda</a:t>
            </a:r>
            <a:endParaRPr dirty="0">
              <a:solidFill>
                <a:schemeClr val="bg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8196960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1" y="171450"/>
            <a:ext cx="8570913" cy="457200"/>
          </a:xfrm>
        </p:spPr>
        <p:txBody>
          <a:bodyPr/>
          <a:lstStyle/>
          <a:p>
            <a:pPr>
              <a:spcBef>
                <a:spcPts val="1475"/>
              </a:spcBef>
            </a:pPr>
            <a:r>
              <a:rPr alt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fv</a:t>
            </a:r>
            <a:r>
              <a:rPr altLang="en-US" dirty="0" smtClean="0">
                <a:solidFill>
                  <a:schemeClr val="bg1"/>
                </a:solidFill>
                <a:ea typeface="ＭＳ Ｐゴシック" pitchFamily="34" charset="-128"/>
              </a:rPr>
              <a:t>::</a:t>
            </a:r>
            <a:r>
              <a:rPr altLang="en-US" dirty="0" err="1" smtClean="0">
                <a:solidFill>
                  <a:schemeClr val="bg1"/>
                </a:solidFill>
                <a:ea typeface="ＭＳ Ｐゴシック" pitchFamily="34" charset="-128"/>
              </a:rPr>
              <a:t>IfConn</a:t>
            </a:r>
            <a:r>
              <a:rPr altLang="en-US" dirty="0" smtClean="0">
                <a:solidFill>
                  <a:schemeClr val="bg1"/>
                </a:solidFill>
                <a:ea typeface="ＭＳ Ｐゴシック" pitchFamily="34" charset="-128"/>
              </a:rPr>
              <a:t>: Resolved object representing interface connectivity properties.</a:t>
            </a:r>
          </a:p>
        </p:txBody>
      </p:sp>
      <p:pic>
        <p:nvPicPr>
          <p:cNvPr id="4813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800101"/>
            <a:ext cx="6232525" cy="315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6858000" y="1760935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33" name="TextBox 15"/>
          <p:cNvSpPr txBox="1">
            <a:spLocks noChangeArrowheads="1"/>
          </p:cNvSpPr>
          <p:nvPr/>
        </p:nvSpPr>
        <p:spPr bwMode="auto">
          <a:xfrm>
            <a:off x="7537450" y="1485900"/>
            <a:ext cx="1143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1500"/>
              <a:t>To be applied on eth1/41 on node 101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600200" y="1943100"/>
            <a:ext cx="1600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35" name="TextBox 18"/>
          <p:cNvSpPr txBox="1">
            <a:spLocks noChangeArrowheads="1"/>
          </p:cNvSpPr>
          <p:nvPr/>
        </p:nvSpPr>
        <p:spPr bwMode="auto">
          <a:xfrm>
            <a:off x="3279776" y="1832373"/>
            <a:ext cx="74090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1500"/>
              <a:t>encap</a:t>
            </a:r>
          </a:p>
        </p:txBody>
      </p:sp>
    </p:spTree>
    <p:extLst>
      <p:ext uri="{BB962C8B-B14F-4D97-AF65-F5344CB8AC3E}">
        <p14:creationId xmlns:p14="http://schemas.microsoft.com/office/powerpoint/2010/main" val="14420666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269" y="133350"/>
            <a:ext cx="8588861" cy="628650"/>
          </a:xfrm>
        </p:spPr>
        <p:txBody>
          <a:bodyPr/>
          <a:lstStyle/>
          <a:p>
            <a:pPr>
              <a:defRPr/>
            </a:pPr>
            <a:r>
              <a:rPr dirty="0" smtClean="0">
                <a:solidFill>
                  <a:schemeClr val="bg1"/>
                </a:solidFill>
              </a:rPr>
              <a:t>Debug API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9155" name="Rectangle 7"/>
          <p:cNvSpPr>
            <a:spLocks noChangeArrowheads="1"/>
          </p:cNvSpPr>
          <p:nvPr/>
        </p:nvSpPr>
        <p:spPr bwMode="auto">
          <a:xfrm>
            <a:off x="228600" y="914400"/>
            <a:ext cx="84582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550" tIns="36576" rIns="82550" bIns="36576"/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3429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5715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2573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SzPct val="100000"/>
              <a:buFont typeface="Arial" charset="0"/>
              <a:buNone/>
            </a:pPr>
            <a:r>
              <a:rPr lang="en-US" altLang="en-US" sz="2400" b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r>
              <a:rPr lang="en-US" altLang="en-US" sz="1600" b="0">
                <a:solidFill>
                  <a:srgbClr val="546568"/>
                </a:solidFill>
              </a:rPr>
              <a:t>This slide lists down the example apis which can be used to query resolved, concrete models. In general API topic will be covered as part of another session. 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endParaRPr lang="en-US" altLang="en-US" sz="1600" b="0">
              <a:solidFill>
                <a:srgbClr val="546568"/>
              </a:solidFill>
            </a:endParaRP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Tx/>
              <a:buAutoNum type="arabicPeriod"/>
            </a:pPr>
            <a:r>
              <a:rPr lang="en-US" altLang="en-US" sz="1600" b="0">
                <a:solidFill>
                  <a:srgbClr val="546568"/>
                </a:solidFill>
              </a:rPr>
              <a:t>Query all EpPs: http://&lt;apic ip or leaf ip&gt;/api/node/</a:t>
            </a:r>
            <a:r>
              <a:rPr lang="en-US" altLang="en-US" sz="1600" i="1">
                <a:solidFill>
                  <a:srgbClr val="000090"/>
                </a:solidFill>
              </a:rPr>
              <a:t>class</a:t>
            </a:r>
            <a:r>
              <a:rPr lang="en-US" altLang="en-US" sz="1600" b="0">
                <a:solidFill>
                  <a:srgbClr val="546568"/>
                </a:solidFill>
              </a:rPr>
              <a:t>/</a:t>
            </a:r>
            <a:r>
              <a:rPr lang="en-US" altLang="en-US" sz="1600" i="1">
                <a:solidFill>
                  <a:srgbClr val="800000"/>
                </a:solidFill>
              </a:rPr>
              <a:t>fvEpP</a:t>
            </a:r>
            <a:r>
              <a:rPr lang="en-US" altLang="en-US" sz="1600" b="0">
                <a:solidFill>
                  <a:srgbClr val="546568"/>
                </a:solidFill>
              </a:rPr>
              <a:t>.xml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r>
              <a:rPr lang="en-US" altLang="en-US" sz="1600" b="0">
                <a:solidFill>
                  <a:srgbClr val="546568"/>
                </a:solidFill>
              </a:rPr>
              <a:t>fvEpP is the class name of an End Point Profile. For querying other classes you can simply change the class name. For example, use fvLocale for querying all locales.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endParaRPr lang="en-US" altLang="en-US" sz="1600" b="0">
              <a:solidFill>
                <a:srgbClr val="546568"/>
              </a:solidFill>
            </a:endParaRP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r>
              <a:rPr lang="en-US" altLang="en-US" sz="1600" b="0">
                <a:solidFill>
                  <a:srgbClr val="546568"/>
                </a:solidFill>
              </a:rPr>
              <a:t>2. Query all EpPs with their direct children: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r>
              <a:rPr lang="en-US" altLang="en-US" sz="1600" b="0">
                <a:solidFill>
                  <a:srgbClr val="546568"/>
                </a:solidFill>
              </a:rPr>
              <a:t> http://&lt;apic ip or leaf ip&gt;/api/node</a:t>
            </a:r>
            <a:r>
              <a:rPr lang="en-US" altLang="en-US" sz="1600" i="1">
                <a:solidFill>
                  <a:srgbClr val="800000"/>
                </a:solidFill>
              </a:rPr>
              <a:t>/</a:t>
            </a:r>
            <a:r>
              <a:rPr lang="en-US" altLang="en-US" sz="1600" i="1">
                <a:solidFill>
                  <a:srgbClr val="000090"/>
                </a:solidFill>
              </a:rPr>
              <a:t>class</a:t>
            </a:r>
            <a:r>
              <a:rPr lang="en-US" altLang="en-US" sz="1600" b="0">
                <a:solidFill>
                  <a:srgbClr val="546568"/>
                </a:solidFill>
              </a:rPr>
              <a:t>/fvEpP.xml?query-target=children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endParaRPr lang="en-US" altLang="en-US" sz="1600" b="0">
              <a:solidFill>
                <a:srgbClr val="546568"/>
              </a:solidFill>
            </a:endParaRP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r>
              <a:rPr lang="en-US" altLang="en-US" sz="1600" b="0">
                <a:solidFill>
                  <a:srgbClr val="546568"/>
                </a:solidFill>
              </a:rPr>
              <a:t>3. Query all EpPs with their subtrees (subtree includes grand children and so on …):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r>
              <a:rPr lang="en-US" altLang="en-US" sz="1600" b="0">
                <a:solidFill>
                  <a:srgbClr val="546568"/>
                </a:solidFill>
              </a:rPr>
              <a:t> http://&lt;apic ip or leaf ip&gt;/api/node</a:t>
            </a:r>
            <a:r>
              <a:rPr lang="en-US" altLang="en-US" sz="1600" i="1">
                <a:solidFill>
                  <a:srgbClr val="800000"/>
                </a:solidFill>
              </a:rPr>
              <a:t>/</a:t>
            </a:r>
            <a:r>
              <a:rPr lang="en-US" altLang="en-US" sz="1600" i="1">
                <a:solidFill>
                  <a:srgbClr val="000090"/>
                </a:solidFill>
              </a:rPr>
              <a:t>class</a:t>
            </a:r>
            <a:r>
              <a:rPr lang="en-US" altLang="en-US" sz="1600" b="0">
                <a:solidFill>
                  <a:srgbClr val="546568"/>
                </a:solidFill>
              </a:rPr>
              <a:t>/fvEpP.xml?query-target=subtree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endParaRPr lang="en-US" altLang="en-US" sz="1600" b="0">
              <a:solidFill>
                <a:srgbClr val="546568"/>
              </a:solidFill>
            </a:endParaRP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endParaRPr lang="en-US" altLang="en-US" sz="1600" b="0">
              <a:solidFill>
                <a:srgbClr val="546568"/>
              </a:solidFill>
            </a:endParaRP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endParaRPr lang="en-US" altLang="en-US" sz="1600" b="0">
              <a:solidFill>
                <a:srgbClr val="800000"/>
              </a:solidFill>
            </a:endParaRPr>
          </a:p>
          <a:p>
            <a:pPr lvl="2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endParaRPr lang="en-US" altLang="en-US" sz="1600">
              <a:solidFill>
                <a:srgbClr val="000000"/>
              </a:solidFill>
            </a:endParaRPr>
          </a:p>
          <a:p>
            <a:pPr lvl="3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rgbClr val="0183B7"/>
              </a:buClr>
            </a:pPr>
            <a:endParaRPr lang="en-US" altLang="en-US" sz="1200">
              <a:solidFill>
                <a:srgbClr val="FF0000"/>
              </a:solidFill>
            </a:endParaRPr>
          </a:p>
          <a:p>
            <a:pPr lvl="3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rgbClr val="0183B7"/>
              </a:buClr>
            </a:pPr>
            <a:endParaRPr lang="en-US" altLang="en-US" sz="1200">
              <a:solidFill>
                <a:srgbClr val="FF0000"/>
              </a:solidFill>
            </a:endParaRPr>
          </a:p>
          <a:p>
            <a:pPr lvl="3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rgbClr val="0183B7"/>
              </a:buClr>
            </a:pPr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2164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3350"/>
            <a:ext cx="8588861" cy="628650"/>
          </a:xfrm>
        </p:spPr>
        <p:txBody>
          <a:bodyPr/>
          <a:lstStyle/>
          <a:p>
            <a:pPr>
              <a:defRPr/>
            </a:pPr>
            <a:r>
              <a:rPr dirty="0" smtClean="0">
                <a:solidFill>
                  <a:schemeClr val="bg1"/>
                </a:solidFill>
              </a:rPr>
              <a:t>Debug API (</a:t>
            </a:r>
            <a:r>
              <a:rPr dirty="0" err="1" smtClean="0">
                <a:solidFill>
                  <a:schemeClr val="bg1"/>
                </a:solidFill>
              </a:rPr>
              <a:t>contd</a:t>
            </a:r>
            <a:r>
              <a:rPr dirty="0" smtClean="0">
                <a:solidFill>
                  <a:schemeClr val="bg1"/>
                </a:solidFill>
              </a:rPr>
              <a:t>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0179" name="Rectangle 7"/>
          <p:cNvSpPr>
            <a:spLocks noChangeArrowheads="1"/>
          </p:cNvSpPr>
          <p:nvPr/>
        </p:nvSpPr>
        <p:spPr bwMode="auto">
          <a:xfrm>
            <a:off x="228600" y="914400"/>
            <a:ext cx="84582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550" tIns="36576" rIns="82550" bIns="36576"/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1143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5715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2573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SzPct val="100000"/>
              <a:buFont typeface="Arial" charset="0"/>
              <a:buNone/>
            </a:pPr>
            <a:endParaRPr lang="en-US" altLang="en-US" sz="1600" b="0">
              <a:solidFill>
                <a:srgbClr val="546568"/>
              </a:solidFill>
            </a:endParaRP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endParaRPr lang="en-US" altLang="en-US" sz="1600" b="0">
              <a:solidFill>
                <a:srgbClr val="546568"/>
              </a:solidFill>
            </a:endParaRP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r>
              <a:rPr lang="en-US" altLang="en-US" sz="1600" b="0">
                <a:solidFill>
                  <a:srgbClr val="546568"/>
                </a:solidFill>
              </a:rPr>
              <a:t>4. Query all Path attachments under a known EpP: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r>
              <a:rPr lang="en-US" altLang="en-US" sz="1600" b="0">
                <a:solidFill>
                  <a:srgbClr val="546568"/>
                </a:solidFill>
              </a:rPr>
              <a:t>http://&lt;apic ip or leaf ip&gt;/api/node/</a:t>
            </a:r>
            <a:r>
              <a:rPr lang="en-US" altLang="en-US" sz="1600" i="1">
                <a:solidFill>
                  <a:srgbClr val="000090"/>
                </a:solidFill>
              </a:rPr>
              <a:t>mo</a:t>
            </a:r>
            <a:r>
              <a:rPr lang="en-US" altLang="en-US" sz="1600" b="0">
                <a:solidFill>
                  <a:srgbClr val="546568"/>
                </a:solidFill>
              </a:rPr>
              <a:t>/uni/epp/fv-[uni/tn-Coke/ap-InsiemePortal/epg-DB]/node-101.xml?</a:t>
            </a:r>
            <a:r>
              <a:rPr lang="en-US" altLang="en-US" sz="1600" i="1">
                <a:solidFill>
                  <a:srgbClr val="800000"/>
                </a:solidFill>
              </a:rPr>
              <a:t>query-target=children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r>
              <a:rPr lang="en-US" altLang="en-US" sz="1600" b="0">
                <a:solidFill>
                  <a:srgbClr val="546568"/>
                </a:solidFill>
              </a:rPr>
              <a:t>It looks for all path attachments under the given EpP and to be deployed on node 101.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endParaRPr lang="en-US" altLang="en-US" sz="1600" b="0">
              <a:solidFill>
                <a:srgbClr val="546568"/>
              </a:solidFill>
            </a:endParaRP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r>
              <a:rPr lang="en-US" altLang="en-US" sz="1600" b="0">
                <a:solidFill>
                  <a:srgbClr val="546568"/>
                </a:solidFill>
              </a:rPr>
              <a:t>5. Query whole subtree under a known EpP: 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r>
              <a:rPr lang="en-US" altLang="en-US" sz="1600" b="0">
                <a:solidFill>
                  <a:srgbClr val="546568"/>
                </a:solidFill>
              </a:rPr>
              <a:t>http://&lt;apic ip or leaf ip&gt;/api/node/</a:t>
            </a:r>
            <a:r>
              <a:rPr lang="en-US" altLang="en-US" sz="1600" i="1">
                <a:solidFill>
                  <a:srgbClr val="000090"/>
                </a:solidFill>
              </a:rPr>
              <a:t>mo</a:t>
            </a:r>
            <a:r>
              <a:rPr lang="en-US" altLang="en-US" sz="1600" b="0">
                <a:solidFill>
                  <a:srgbClr val="546568"/>
                </a:solidFill>
              </a:rPr>
              <a:t>/uni/epp/fv-[uni/tn-Coke/ap-InsiemePortal/epg-DB]/node-101.xml?</a:t>
            </a:r>
            <a:r>
              <a:rPr lang="en-US" altLang="en-US" sz="1600" i="1">
                <a:solidFill>
                  <a:srgbClr val="800000"/>
                </a:solidFill>
              </a:rPr>
              <a:t>query-target=subtree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r>
              <a:rPr lang="en-US" altLang="en-US" sz="1600" b="0">
                <a:solidFill>
                  <a:srgbClr val="546568"/>
                </a:solidFill>
              </a:rPr>
              <a:t>It looks for all the Mos including the subtree under the given EpP and to be deployed on node 101.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endParaRPr lang="en-US" altLang="en-US" sz="1600" b="0">
              <a:solidFill>
                <a:srgbClr val="546568"/>
              </a:solidFill>
            </a:endParaRP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endParaRPr lang="en-US" altLang="en-US" sz="1600" b="0">
              <a:solidFill>
                <a:srgbClr val="546568"/>
              </a:solidFill>
            </a:endParaRP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endParaRPr lang="en-US" altLang="en-US" sz="1600" b="0">
              <a:solidFill>
                <a:srgbClr val="800000"/>
              </a:solidFill>
            </a:endParaRPr>
          </a:p>
          <a:p>
            <a:pPr lvl="2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endParaRPr lang="en-US" altLang="en-US" sz="1600">
              <a:solidFill>
                <a:srgbClr val="000000"/>
              </a:solidFill>
            </a:endParaRPr>
          </a:p>
          <a:p>
            <a:pPr lvl="3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rgbClr val="0183B7"/>
              </a:buClr>
            </a:pPr>
            <a:endParaRPr lang="en-US" altLang="en-US" sz="1200">
              <a:solidFill>
                <a:srgbClr val="FF0000"/>
              </a:solidFill>
            </a:endParaRPr>
          </a:p>
          <a:p>
            <a:pPr lvl="3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rgbClr val="0183B7"/>
              </a:buClr>
            </a:pPr>
            <a:endParaRPr lang="en-US" altLang="en-US" sz="1200">
              <a:solidFill>
                <a:srgbClr val="FF0000"/>
              </a:solidFill>
            </a:endParaRPr>
          </a:p>
          <a:p>
            <a:pPr lvl="3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rgbClr val="0183B7"/>
              </a:buClr>
            </a:pPr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33221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762000" y="927100"/>
            <a:ext cx="7350125" cy="2189163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dirty="0" smtClean="0">
                <a:solidFill>
                  <a:schemeClr val="accent1"/>
                </a:solidFill>
              </a:rPr>
              <a:t>GUI </a:t>
            </a:r>
            <a:r>
              <a:rPr dirty="0" err="1" smtClean="0">
                <a:solidFill>
                  <a:schemeClr val="accent1"/>
                </a:solidFill>
              </a:rPr>
              <a:t>ScreenShots</a:t>
            </a:r>
            <a:endParaRPr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157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9703" y="171451"/>
            <a:ext cx="8580923" cy="628650"/>
          </a:xfrm>
        </p:spPr>
        <p:txBody>
          <a:bodyPr/>
          <a:lstStyle/>
          <a:p>
            <a:pPr>
              <a:defRPr/>
            </a:pPr>
            <a:r>
              <a:rPr sz="2800" dirty="0" err="1" smtClean="0">
                <a:solidFill>
                  <a:schemeClr val="bg1"/>
                </a:solidFill>
              </a:rPr>
              <a:t>EPg</a:t>
            </a:r>
            <a:r>
              <a:rPr sz="2800" dirty="0" smtClean="0">
                <a:solidFill>
                  <a:schemeClr val="bg1"/>
                </a:solidFill>
              </a:rPr>
              <a:t> Configuration: Logical Model</a:t>
            </a:r>
            <a:endParaRPr sz="2800" dirty="0">
              <a:solidFill>
                <a:schemeClr val="bg1"/>
              </a:solidFill>
            </a:endParaRPr>
          </a:p>
        </p:txBody>
      </p:sp>
      <p:pic>
        <p:nvPicPr>
          <p:cNvPr id="5222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6535"/>
            <a:ext cx="9144000" cy="345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3049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9703" y="171451"/>
            <a:ext cx="8580923" cy="628650"/>
          </a:xfrm>
        </p:spPr>
        <p:txBody>
          <a:bodyPr/>
          <a:lstStyle/>
          <a:p>
            <a:pPr>
              <a:defRPr/>
            </a:pPr>
            <a:r>
              <a:rPr sz="2800" dirty="0" err="1" smtClean="0">
                <a:solidFill>
                  <a:schemeClr val="bg1"/>
                </a:solidFill>
              </a:rPr>
              <a:t>EPg</a:t>
            </a:r>
            <a:r>
              <a:rPr sz="2800" dirty="0" smtClean="0">
                <a:solidFill>
                  <a:schemeClr val="bg1"/>
                </a:solidFill>
              </a:rPr>
              <a:t>/Bridge Domain Configuration: Logical Model</a:t>
            </a:r>
            <a:endParaRPr sz="2800" dirty="0">
              <a:solidFill>
                <a:schemeClr val="bg1"/>
              </a:solidFill>
            </a:endParaRPr>
          </a:p>
        </p:txBody>
      </p:sp>
      <p:pic>
        <p:nvPicPr>
          <p:cNvPr id="5325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0348"/>
            <a:ext cx="9144000" cy="3402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93446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9703" y="171451"/>
            <a:ext cx="8580923" cy="628650"/>
          </a:xfrm>
        </p:spPr>
        <p:txBody>
          <a:bodyPr/>
          <a:lstStyle/>
          <a:p>
            <a:pPr>
              <a:defRPr/>
            </a:pPr>
            <a:r>
              <a:rPr sz="2800" dirty="0" smtClean="0">
                <a:solidFill>
                  <a:schemeClr val="bg1"/>
                </a:solidFill>
              </a:rPr>
              <a:t>Bridge Domain/Private Network Configuration: Logical Model</a:t>
            </a:r>
            <a:endParaRPr sz="2800" dirty="0">
              <a:solidFill>
                <a:schemeClr val="bg1"/>
              </a:solidFill>
            </a:endParaRPr>
          </a:p>
        </p:txBody>
      </p:sp>
      <p:pic>
        <p:nvPicPr>
          <p:cNvPr id="5427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7010"/>
            <a:ext cx="9144000" cy="346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65255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9703" y="171451"/>
            <a:ext cx="8580923" cy="628650"/>
          </a:xfrm>
        </p:spPr>
        <p:txBody>
          <a:bodyPr/>
          <a:lstStyle/>
          <a:p>
            <a:pPr>
              <a:defRPr/>
            </a:pPr>
            <a:r>
              <a:rPr sz="2800" dirty="0" smtClean="0">
                <a:solidFill>
                  <a:schemeClr val="bg1"/>
                </a:solidFill>
              </a:rPr>
              <a:t>Display of Concrete Model</a:t>
            </a:r>
            <a:endParaRPr sz="2800" dirty="0">
              <a:solidFill>
                <a:schemeClr val="bg1"/>
              </a:solidFill>
            </a:endParaRPr>
          </a:p>
        </p:txBody>
      </p:sp>
      <p:pic>
        <p:nvPicPr>
          <p:cNvPr id="5529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8681"/>
            <a:ext cx="9144000" cy="338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3200400" y="878681"/>
            <a:ext cx="838200" cy="245269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514350"/>
            <a:endParaRPr lang="fr-FR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133600" y="1163605"/>
            <a:ext cx="838200" cy="245269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514350"/>
            <a:endParaRPr lang="fr-FR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-152400" y="1657350"/>
            <a:ext cx="1676400" cy="304800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514350"/>
            <a:endParaRPr lang="fr-FR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3976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457200" y="666750"/>
            <a:ext cx="8085138" cy="1903413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fr-FR" dirty="0" err="1" smtClean="0">
                <a:solidFill>
                  <a:schemeClr val="accent1"/>
                </a:solidFill>
              </a:rPr>
              <a:t>Summary</a:t>
            </a:r>
            <a:r>
              <a:rPr lang="fr-FR" dirty="0" smtClean="0">
                <a:solidFill>
                  <a:schemeClr val="accent1"/>
                </a:solidFill>
              </a:rPr>
              <a:t> of Important Classes</a:t>
            </a:r>
            <a:endParaRPr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35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Logical</a:t>
            </a:r>
            <a:r>
              <a:rPr lang="fr-FR" dirty="0" smtClean="0"/>
              <a:t> model class </a:t>
            </a:r>
            <a:endParaRPr lang="fr-FR" dirty="0"/>
          </a:p>
        </p:txBody>
      </p:sp>
      <p:sp>
        <p:nvSpPr>
          <p:cNvPr id="3" name="AutoShape 2" descr="Blank model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4" y="895350"/>
            <a:ext cx="7002763" cy="413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0913" y="1879034"/>
            <a:ext cx="68640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fvTenant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fvAp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fvAEPg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fvRsBd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fvBd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fvRsCtx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fvCtx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fvSubnet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smtClean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66692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69" y="133350"/>
            <a:ext cx="8588861" cy="628650"/>
          </a:xfrm>
        </p:spPr>
        <p:txBody>
          <a:bodyPr/>
          <a:lstStyle/>
          <a:p>
            <a:pPr>
              <a:defRPr/>
            </a:pPr>
            <a:r>
              <a:rPr dirty="0" smtClean="0">
                <a:solidFill>
                  <a:schemeClr val="bg1"/>
                </a:solidFill>
              </a:rPr>
              <a:t>What are Logical, Resolved &amp; Concrete Models?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5843" name="Rectangle 7"/>
          <p:cNvSpPr>
            <a:spLocks noChangeArrowheads="1"/>
          </p:cNvSpPr>
          <p:nvPr/>
        </p:nvSpPr>
        <p:spPr bwMode="auto">
          <a:xfrm>
            <a:off x="228600" y="914400"/>
            <a:ext cx="84582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550" tIns="36576" rIns="82550" bIns="36576"/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3429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5715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2573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SzPct val="100000"/>
              <a:buFont typeface="Arial" charset="0"/>
              <a:buNone/>
            </a:pPr>
            <a:r>
              <a:rPr lang="en-US" altLang="en-US" sz="2400" b="0">
                <a:solidFill>
                  <a:srgbClr val="000000"/>
                </a:solidFill>
              </a:rPr>
              <a:t> 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r>
              <a:rPr lang="en-US" altLang="en-US" sz="1600" b="0">
                <a:solidFill>
                  <a:srgbClr val="546568"/>
                </a:solidFill>
              </a:rPr>
              <a:t>Logical Model: Model configured by User in APIC using GUI or XML/JSON API.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endParaRPr lang="en-US" altLang="en-US" sz="1600" b="0">
              <a:solidFill>
                <a:srgbClr val="546568"/>
              </a:solidFill>
            </a:endParaRP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r>
              <a:rPr lang="en-US" altLang="en-US" sz="1600" b="0">
                <a:solidFill>
                  <a:srgbClr val="546568"/>
                </a:solidFill>
              </a:rPr>
              <a:t>Resolved Model: Model used for passing information/configuration from APIC to switches (Leaves &amp; Spines). This model is user visible but not configurable. Its implicitly configured by APIC.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endParaRPr lang="en-US" altLang="en-US" sz="1600" b="0">
              <a:solidFill>
                <a:srgbClr val="546568"/>
              </a:solidFill>
            </a:endParaRP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Arial" charset="0"/>
              <a:buChar char="•"/>
            </a:pPr>
            <a:r>
              <a:rPr lang="en-US" altLang="en-US" sz="1600" b="0">
                <a:solidFill>
                  <a:srgbClr val="546568"/>
                </a:solidFill>
              </a:rPr>
              <a:t>Concrete Model: Model on which iNXOS acts on. This model is also user visible but not configurable. </a:t>
            </a:r>
          </a:p>
          <a:p>
            <a:pPr lvl="2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</a:pPr>
            <a:endParaRPr lang="en-US" altLang="en-US" sz="1600">
              <a:solidFill>
                <a:srgbClr val="000000"/>
              </a:solidFill>
            </a:endParaRPr>
          </a:p>
          <a:p>
            <a:pPr lvl="3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rgbClr val="0183B7"/>
              </a:buClr>
            </a:pPr>
            <a:endParaRPr lang="en-US" altLang="en-US" sz="1200">
              <a:solidFill>
                <a:srgbClr val="FF0000"/>
              </a:solidFill>
            </a:endParaRPr>
          </a:p>
          <a:p>
            <a:pPr lvl="3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rgbClr val="0183B7"/>
              </a:buClr>
            </a:pPr>
            <a:endParaRPr lang="en-US" altLang="en-US" sz="1200">
              <a:solidFill>
                <a:srgbClr val="FF0000"/>
              </a:solidFill>
            </a:endParaRPr>
          </a:p>
          <a:p>
            <a:pPr lvl="3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rgbClr val="0183B7"/>
              </a:buClr>
            </a:pPr>
            <a:endParaRPr lang="en-US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67672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650" y="21405"/>
            <a:ext cx="8413138" cy="765432"/>
          </a:xfrm>
        </p:spPr>
        <p:txBody>
          <a:bodyPr/>
          <a:lstStyle/>
          <a:p>
            <a:r>
              <a:rPr lang="fr-FR" dirty="0" err="1" smtClean="0"/>
              <a:t>Resolved</a:t>
            </a:r>
            <a:r>
              <a:rPr lang="fr-FR" dirty="0" smtClean="0"/>
              <a:t> model classes</a:t>
            </a:r>
            <a:endParaRPr lang="fr-FR" dirty="0"/>
          </a:p>
        </p:txBody>
      </p:sp>
      <p:sp>
        <p:nvSpPr>
          <p:cNvPr id="3" name="AutoShape 2" descr="Blank model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4" y="895350"/>
            <a:ext cx="7002763" cy="413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0913" y="1879034"/>
            <a:ext cx="68640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000" dirty="0" err="1" smtClean="0"/>
              <a:t>fvTenant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fvAp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fvAEPg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fvRsBd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fvBd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fvRsCtx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fvCtx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fvSubnet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smtClean="0"/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19400" y="2419350"/>
            <a:ext cx="85792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fvCtxDef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fvBDDeg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fvEpP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>
                <a:solidFill>
                  <a:srgbClr val="FF0000"/>
                </a:solidFill>
              </a:rPr>
              <a:t>f</a:t>
            </a:r>
            <a:r>
              <a:rPr lang="fr-FR" sz="1000" dirty="0" err="1" smtClean="0">
                <a:solidFill>
                  <a:srgbClr val="FF0000"/>
                </a:solidFill>
              </a:rPr>
              <a:t>vlocale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fvStPathAtt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fvDyPathAtt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fvIfconn</a:t>
            </a:r>
            <a:endParaRPr lang="fr-FR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495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Resolved</a:t>
            </a:r>
            <a:r>
              <a:rPr lang="fr-FR" dirty="0"/>
              <a:t> model classes</a:t>
            </a:r>
          </a:p>
        </p:txBody>
      </p:sp>
      <p:sp>
        <p:nvSpPr>
          <p:cNvPr id="3" name="AutoShape 2" descr="Blank model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4" y="895350"/>
            <a:ext cx="7002763" cy="413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0913" y="1879034"/>
            <a:ext cx="68640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000" dirty="0" err="1" smtClean="0"/>
              <a:t>fvTenant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fvAp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fvAEPg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fvRsBd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fvBd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fvRsCtx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fvCtx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fvSubnet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smtClean="0"/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19600" y="1428750"/>
            <a:ext cx="85792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000" dirty="0" smtClean="0">
                <a:solidFill>
                  <a:srgbClr val="FF0000"/>
                </a:solidFill>
              </a:rPr>
              <a:t>On switch :</a:t>
            </a:r>
          </a:p>
          <a:p>
            <a:pPr>
              <a:lnSpc>
                <a:spcPct val="90000"/>
              </a:lnSpc>
            </a:pPr>
            <a:endParaRPr lang="fr-FR" sz="1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fvCtxDef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fvBDDeg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fvEpP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>
                <a:solidFill>
                  <a:srgbClr val="FF0000"/>
                </a:solidFill>
              </a:rPr>
              <a:t>f</a:t>
            </a:r>
            <a:r>
              <a:rPr lang="fr-FR" sz="1000" dirty="0" err="1" smtClean="0">
                <a:solidFill>
                  <a:srgbClr val="FF0000"/>
                </a:solidFill>
              </a:rPr>
              <a:t>vlocale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fvStPathAtt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fvDyPathAtt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fvIfconn</a:t>
            </a:r>
            <a:endParaRPr lang="fr-FR" sz="1000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2495550"/>
            <a:ext cx="85792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000" dirty="0" err="1" smtClean="0"/>
              <a:t>fvCtxDef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fvBDDeg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fvEpP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/>
              <a:t>f</a:t>
            </a:r>
            <a:r>
              <a:rPr lang="fr-FR" sz="1000" dirty="0" err="1" smtClean="0"/>
              <a:t>vlocale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fvStPathAtt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fvDyPathAtt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fvIfconn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42872737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Concrete</a:t>
            </a:r>
            <a:r>
              <a:rPr lang="fr-FR" dirty="0" smtClean="0"/>
              <a:t> model class</a:t>
            </a:r>
            <a:endParaRPr lang="fr-FR" dirty="0"/>
          </a:p>
        </p:txBody>
      </p:sp>
      <p:sp>
        <p:nvSpPr>
          <p:cNvPr id="3" name="AutoShape 2" descr="Blank model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4" y="895350"/>
            <a:ext cx="7002763" cy="413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0913" y="1879034"/>
            <a:ext cx="68640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000" dirty="0" err="1" smtClean="0"/>
              <a:t>fvTenant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fvAp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fvAEPg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fvRsBd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fvBd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fvRsCtx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fvCtx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fvSubnet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smtClean="0"/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19600" y="1428750"/>
            <a:ext cx="85792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000" dirty="0" smtClean="0"/>
              <a:t>On switch :</a:t>
            </a:r>
          </a:p>
          <a:p>
            <a:pPr>
              <a:lnSpc>
                <a:spcPct val="90000"/>
              </a:lnSpc>
            </a:pPr>
            <a:endParaRPr lang="fr-FR" sz="1000" dirty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fvCtxDef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fvBDDeg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fvEpP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/>
              <a:t>f</a:t>
            </a:r>
            <a:r>
              <a:rPr lang="fr-FR" sz="1000" dirty="0" err="1" smtClean="0"/>
              <a:t>vlocale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fvStPathAtt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fvDyPathAtt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fvIfconn</a:t>
            </a:r>
            <a:endParaRPr lang="fr-FR" sz="1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743200" y="2495550"/>
            <a:ext cx="85792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000" dirty="0" err="1" smtClean="0"/>
              <a:t>fvCtxDef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fvBDDeg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fvEpP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/>
              <a:t>f</a:t>
            </a:r>
            <a:r>
              <a:rPr lang="fr-FR" sz="1000" dirty="0" err="1" smtClean="0"/>
              <a:t>vlocale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fvStPathAtt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fvDyPathAtt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fvIfconn</a:t>
            </a:r>
            <a:endParaRPr lang="fr-FR" sz="1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562600" y="1449013"/>
            <a:ext cx="1340432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000" dirty="0" smtClean="0">
                <a:solidFill>
                  <a:srgbClr val="FF0000"/>
                </a:solidFill>
              </a:rPr>
              <a:t>On switch(or APIC)</a:t>
            </a:r>
          </a:p>
          <a:p>
            <a:pPr>
              <a:lnSpc>
                <a:spcPct val="90000"/>
              </a:lnSpc>
            </a:pPr>
            <a:endParaRPr lang="fr-FR" sz="1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smtClean="0">
                <a:solidFill>
                  <a:srgbClr val="FF0000"/>
                </a:solidFill>
              </a:rPr>
              <a:t>l3Ctx</a:t>
            </a:r>
          </a:p>
          <a:p>
            <a:pPr>
              <a:lnSpc>
                <a:spcPct val="90000"/>
              </a:lnSpc>
            </a:pPr>
            <a:r>
              <a:rPr lang="fr-FR" sz="1000" dirty="0" smtClean="0">
                <a:solidFill>
                  <a:srgbClr val="FF0000"/>
                </a:solidFill>
              </a:rPr>
              <a:t>l2BD</a:t>
            </a: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vlanCktEp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vxlanCktEp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smtClean="0">
                <a:solidFill>
                  <a:srgbClr val="FF0000"/>
                </a:solidFill>
              </a:rPr>
              <a:t>l2RtDomIfConn</a:t>
            </a: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vlanRsPathDomAtt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vlanRsVlanEppAtt</a:t>
            </a:r>
            <a:endParaRPr lang="fr-FR" sz="1000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vxlanRsVxlanEppAtt</a:t>
            </a:r>
            <a:endParaRPr lang="fr-FR" sz="1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fr-FR" sz="1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257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Switch CLI </a:t>
            </a:r>
            <a:endParaRPr lang="fr-FR" dirty="0"/>
          </a:p>
        </p:txBody>
      </p:sp>
      <p:sp>
        <p:nvSpPr>
          <p:cNvPr id="3" name="AutoShape 2" descr="Blank model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4" y="895350"/>
            <a:ext cx="7002763" cy="413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0913" y="1879034"/>
            <a:ext cx="68640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000" dirty="0" err="1" smtClean="0"/>
              <a:t>fvTenant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fvAp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fvAEPg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fvRsBd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fvBd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fvRsCtx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fvCtx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fvSubnet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smtClean="0"/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19600" y="1428750"/>
            <a:ext cx="85792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000" dirty="0" smtClean="0"/>
              <a:t>On switch :</a:t>
            </a:r>
          </a:p>
          <a:p>
            <a:pPr>
              <a:lnSpc>
                <a:spcPct val="90000"/>
              </a:lnSpc>
            </a:pPr>
            <a:endParaRPr lang="fr-FR" sz="1000" dirty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fvCtxDef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fvBDDeg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fvEpP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/>
              <a:t>f</a:t>
            </a:r>
            <a:r>
              <a:rPr lang="fr-FR" sz="1000" dirty="0" err="1" smtClean="0"/>
              <a:t>vlocale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fvStPathAtt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fvDyPathAtt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fvIfconn</a:t>
            </a:r>
            <a:endParaRPr lang="fr-FR" sz="1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743200" y="2495550"/>
            <a:ext cx="85792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000" dirty="0" err="1" smtClean="0"/>
              <a:t>fvCtxDef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fvBDDeg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fvEpP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/>
              <a:t>f</a:t>
            </a:r>
            <a:r>
              <a:rPr lang="fr-FR" sz="1000" dirty="0" err="1" smtClean="0"/>
              <a:t>vlocale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fvStPathAtt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fvDyPathAtt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fvIfconn</a:t>
            </a:r>
            <a:endParaRPr lang="fr-FR" sz="1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562600" y="1449013"/>
            <a:ext cx="1340432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000" dirty="0" smtClean="0"/>
              <a:t>On switch(or APIC)</a:t>
            </a:r>
          </a:p>
          <a:p>
            <a:pPr>
              <a:lnSpc>
                <a:spcPct val="90000"/>
              </a:lnSpc>
            </a:pPr>
            <a:endParaRPr lang="fr-FR" sz="1000" dirty="0"/>
          </a:p>
          <a:p>
            <a:pPr>
              <a:lnSpc>
                <a:spcPct val="90000"/>
              </a:lnSpc>
            </a:pPr>
            <a:r>
              <a:rPr lang="fr-FR" sz="1000" dirty="0" smtClean="0"/>
              <a:t>l3Ctx</a:t>
            </a:r>
          </a:p>
          <a:p>
            <a:pPr>
              <a:lnSpc>
                <a:spcPct val="90000"/>
              </a:lnSpc>
            </a:pPr>
            <a:r>
              <a:rPr lang="fr-FR" sz="1000" dirty="0" smtClean="0"/>
              <a:t>l2BD</a:t>
            </a:r>
          </a:p>
          <a:p>
            <a:pPr>
              <a:lnSpc>
                <a:spcPct val="90000"/>
              </a:lnSpc>
            </a:pPr>
            <a:r>
              <a:rPr lang="fr-FR" sz="1000" dirty="0" err="1" smtClean="0"/>
              <a:t>vlanCktEp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vxlanCktEp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smtClean="0"/>
              <a:t>l2RtDomIfConn</a:t>
            </a:r>
          </a:p>
          <a:p>
            <a:pPr>
              <a:lnSpc>
                <a:spcPct val="90000"/>
              </a:lnSpc>
            </a:pPr>
            <a:r>
              <a:rPr lang="fr-FR" sz="1000" dirty="0" err="1" smtClean="0"/>
              <a:t>vlanRsPathDomAtt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vlanRsVlanEppAtt</a:t>
            </a:r>
            <a:endParaRPr lang="fr-FR" sz="1000" dirty="0" smtClean="0"/>
          </a:p>
          <a:p>
            <a:pPr>
              <a:lnSpc>
                <a:spcPct val="90000"/>
              </a:lnSpc>
            </a:pPr>
            <a:r>
              <a:rPr lang="fr-FR" sz="1000" dirty="0" err="1" smtClean="0"/>
              <a:t>vxlanRsVxlanEppAtt</a:t>
            </a:r>
            <a:endParaRPr lang="fr-FR" sz="1000" dirty="0"/>
          </a:p>
          <a:p>
            <a:pPr>
              <a:lnSpc>
                <a:spcPct val="90000"/>
              </a:lnSpc>
            </a:pPr>
            <a:endParaRPr lang="fr-FR" sz="1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863061" y="2887965"/>
            <a:ext cx="2280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000" dirty="0" smtClean="0">
                <a:solidFill>
                  <a:srgbClr val="FF0000"/>
                </a:solidFill>
              </a:rPr>
              <a:t>On switch :</a:t>
            </a:r>
          </a:p>
          <a:p>
            <a:pPr>
              <a:lnSpc>
                <a:spcPct val="90000"/>
              </a:lnSpc>
            </a:pPr>
            <a:r>
              <a:rPr lang="fr-FR" sz="1000" dirty="0" smtClean="0">
                <a:solidFill>
                  <a:srgbClr val="FF0000"/>
                </a:solidFill>
              </a:rPr>
              <a:t>Show </a:t>
            </a:r>
            <a:r>
              <a:rPr lang="fr-FR" sz="1000" dirty="0" err="1" smtClean="0">
                <a:solidFill>
                  <a:srgbClr val="FF0000"/>
                </a:solidFill>
              </a:rPr>
              <a:t>vlans</a:t>
            </a:r>
            <a:r>
              <a:rPr lang="fr-FR" sz="1000" dirty="0" smtClean="0">
                <a:solidFill>
                  <a:srgbClr val="FF0000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fr-FR" sz="1000" dirty="0" smtClean="0">
                <a:solidFill>
                  <a:srgbClr val="FF0000"/>
                </a:solidFill>
              </a:rPr>
              <a:t>Show system </a:t>
            </a:r>
            <a:r>
              <a:rPr lang="fr-FR" sz="1000" dirty="0" err="1" smtClean="0">
                <a:solidFill>
                  <a:srgbClr val="FF0000"/>
                </a:solidFill>
              </a:rPr>
              <a:t>internal</a:t>
            </a:r>
            <a:r>
              <a:rPr lang="fr-FR" sz="1000" dirty="0" smtClean="0">
                <a:solidFill>
                  <a:srgbClr val="FF0000"/>
                </a:solidFill>
              </a:rPr>
              <a:t> </a:t>
            </a:r>
            <a:r>
              <a:rPr lang="fr-FR" sz="1000" dirty="0" err="1" smtClean="0">
                <a:solidFill>
                  <a:srgbClr val="FF0000"/>
                </a:solidFill>
              </a:rPr>
              <a:t>epm</a:t>
            </a:r>
            <a:r>
              <a:rPr lang="fr-FR" sz="1000" dirty="0" smtClean="0">
                <a:solidFill>
                  <a:srgbClr val="FF0000"/>
                </a:solidFill>
              </a:rPr>
              <a:t> …</a:t>
            </a:r>
            <a:endParaRPr lang="fr-FR" sz="1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000" dirty="0" err="1" smtClean="0">
                <a:solidFill>
                  <a:srgbClr val="FF0000"/>
                </a:solidFill>
              </a:rPr>
              <a:t>Vsh_lc</a:t>
            </a:r>
            <a:r>
              <a:rPr lang="fr-FR" sz="1000" dirty="0" smtClean="0">
                <a:solidFill>
                  <a:srgbClr val="FF0000"/>
                </a:solidFill>
              </a:rPr>
              <a:t>:</a:t>
            </a:r>
          </a:p>
          <a:p>
            <a:pPr>
              <a:lnSpc>
                <a:spcPct val="90000"/>
              </a:lnSpc>
            </a:pPr>
            <a:r>
              <a:rPr lang="fr-FR" sz="1000" dirty="0" smtClean="0">
                <a:solidFill>
                  <a:srgbClr val="FF0000"/>
                </a:solidFill>
              </a:rPr>
              <a:t>Show system </a:t>
            </a:r>
            <a:r>
              <a:rPr lang="fr-FR" sz="1000" dirty="0" err="1" smtClean="0">
                <a:solidFill>
                  <a:srgbClr val="FF0000"/>
                </a:solidFill>
              </a:rPr>
              <a:t>internal</a:t>
            </a:r>
            <a:r>
              <a:rPr lang="fr-FR" sz="1000" dirty="0" smtClean="0">
                <a:solidFill>
                  <a:srgbClr val="FF0000"/>
                </a:solidFill>
              </a:rPr>
              <a:t> </a:t>
            </a:r>
            <a:r>
              <a:rPr lang="fr-FR" sz="1000" dirty="0" err="1" smtClean="0">
                <a:solidFill>
                  <a:srgbClr val="FF0000"/>
                </a:solidFill>
              </a:rPr>
              <a:t>eltmc</a:t>
            </a:r>
            <a:r>
              <a:rPr lang="fr-FR" sz="1000" dirty="0" smtClean="0">
                <a:solidFill>
                  <a:srgbClr val="FF0000"/>
                </a:solidFill>
              </a:rPr>
              <a:t> info…</a:t>
            </a:r>
          </a:p>
          <a:p>
            <a:pPr>
              <a:lnSpc>
                <a:spcPct val="90000"/>
              </a:lnSpc>
            </a:pPr>
            <a:r>
              <a:rPr lang="fr-FR" sz="1000" dirty="0" smtClean="0">
                <a:solidFill>
                  <a:srgbClr val="FF0000"/>
                </a:solidFill>
              </a:rPr>
              <a:t>Show system </a:t>
            </a:r>
            <a:r>
              <a:rPr lang="fr-FR" sz="1000" dirty="0" err="1" smtClean="0">
                <a:solidFill>
                  <a:srgbClr val="FF0000"/>
                </a:solidFill>
              </a:rPr>
              <a:t>internal</a:t>
            </a:r>
            <a:r>
              <a:rPr lang="fr-FR" sz="1000" dirty="0" smtClean="0">
                <a:solidFill>
                  <a:srgbClr val="FF0000"/>
                </a:solidFill>
              </a:rPr>
              <a:t> </a:t>
            </a:r>
            <a:r>
              <a:rPr lang="fr-FR" sz="1000" dirty="0" err="1" smtClean="0">
                <a:solidFill>
                  <a:srgbClr val="FF0000"/>
                </a:solidFill>
              </a:rPr>
              <a:t>epmc</a:t>
            </a:r>
            <a:r>
              <a:rPr lang="fr-FR" sz="1000" dirty="0" smtClean="0">
                <a:solidFill>
                  <a:srgbClr val="FF0000"/>
                </a:solidFill>
              </a:rPr>
              <a:t> info</a:t>
            </a:r>
          </a:p>
        </p:txBody>
      </p:sp>
    </p:spTree>
    <p:extLst>
      <p:ext uri="{BB962C8B-B14F-4D97-AF65-F5344CB8AC3E}">
        <p14:creationId xmlns:p14="http://schemas.microsoft.com/office/powerpoint/2010/main" val="3173309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745" y="9836"/>
            <a:ext cx="8588861" cy="6286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 logical and resolved mode relations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20" y="1047750"/>
            <a:ext cx="1524000" cy="457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/>
              <a:t>Tenant</a:t>
            </a:r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fvTenant</a:t>
            </a:r>
            <a:endParaRPr lang="en-US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Uni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tn</a:t>
            </a:r>
            <a:r>
              <a:rPr lang="en-US" sz="700" b="1" dirty="0" smtClean="0">
                <a:solidFill>
                  <a:schemeClr val="tx1"/>
                </a:solidFill>
              </a:rPr>
              <a:t>-XX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47287" y="3198882"/>
            <a:ext cx="866070" cy="33650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BD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fvBD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98408" y="3215789"/>
            <a:ext cx="951170" cy="3261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/>
              <a:t>Context (</a:t>
            </a:r>
            <a:r>
              <a:rPr lang="en-US" sz="1000" dirty="0" err="1"/>
              <a:t>VRF</a:t>
            </a:r>
            <a:r>
              <a:rPr lang="en-US" sz="1000" dirty="0"/>
              <a:t>)</a:t>
            </a:r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fvCtx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6953" y="2114550"/>
            <a:ext cx="1229173" cy="48996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/>
              <a:t>App </a:t>
            </a:r>
            <a:r>
              <a:rPr lang="en-US" sz="1000" dirty="0" smtClean="0"/>
              <a:t>Profile</a:t>
            </a:r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fvAp</a:t>
            </a:r>
            <a:endParaRPr lang="en-US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Uni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tn</a:t>
            </a:r>
            <a:r>
              <a:rPr lang="en-US" sz="700" b="1" dirty="0" smtClean="0">
                <a:solidFill>
                  <a:schemeClr val="tx1"/>
                </a:solidFill>
              </a:rPr>
              <a:t>-XX/</a:t>
            </a:r>
            <a:r>
              <a:rPr lang="en-US" sz="700" b="1" dirty="0" err="1" smtClean="0">
                <a:solidFill>
                  <a:schemeClr val="tx1"/>
                </a:solidFill>
              </a:rPr>
              <a:t>ap</a:t>
            </a:r>
            <a:r>
              <a:rPr lang="en-US" sz="700" b="1" dirty="0" smtClean="0">
                <a:solidFill>
                  <a:schemeClr val="tx1"/>
                </a:solidFill>
              </a:rPr>
              <a:t>-NAME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212718"/>
            <a:ext cx="1280119" cy="4258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EPG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fvAEPg</a:t>
            </a:r>
            <a:endParaRPr lang="en-US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uni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tn</a:t>
            </a:r>
            <a:r>
              <a:rPr lang="en-US" sz="700" b="1" dirty="0" smtClean="0">
                <a:solidFill>
                  <a:schemeClr val="tx1"/>
                </a:solidFill>
              </a:rPr>
              <a:t>-xx/</a:t>
            </a:r>
            <a:r>
              <a:rPr lang="en-US" sz="700" b="1" dirty="0" err="1" smtClean="0">
                <a:solidFill>
                  <a:schemeClr val="tx1"/>
                </a:solidFill>
              </a:rPr>
              <a:t>ap</a:t>
            </a:r>
            <a:r>
              <a:rPr lang="en-US" sz="700" b="1" dirty="0" smtClean="0">
                <a:solidFill>
                  <a:schemeClr val="tx1"/>
                </a:solidFill>
              </a:rPr>
              <a:t>-XX/</a:t>
            </a:r>
            <a:r>
              <a:rPr lang="en-US" sz="700" b="1" dirty="0" err="1" smtClean="0">
                <a:solidFill>
                  <a:schemeClr val="tx1"/>
                </a:solidFill>
              </a:rPr>
              <a:t>epg</a:t>
            </a:r>
            <a:r>
              <a:rPr lang="en-US" sz="700" b="1" dirty="0" smtClean="0">
                <a:solidFill>
                  <a:schemeClr val="tx1"/>
                </a:solidFill>
              </a:rPr>
              <a:t>-NAME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7" idx="2"/>
            <a:endCxn id="8" idx="0"/>
          </p:cNvCxnSpPr>
          <p:nvPr/>
        </p:nvCxnSpPr>
        <p:spPr>
          <a:xfrm>
            <a:off x="1280120" y="1504950"/>
            <a:ext cx="600202" cy="16939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11" idx="0"/>
          </p:cNvCxnSpPr>
          <p:nvPr/>
        </p:nvCxnSpPr>
        <p:spPr>
          <a:xfrm flipH="1">
            <a:off x="741540" y="1504950"/>
            <a:ext cx="53858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0"/>
            <a:endCxn id="7" idx="2"/>
          </p:cNvCxnSpPr>
          <p:nvPr/>
        </p:nvCxnSpPr>
        <p:spPr>
          <a:xfrm flipH="1" flipV="1">
            <a:off x="1280120" y="1504950"/>
            <a:ext cx="1693873" cy="17108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4" idx="0"/>
            <a:endCxn id="11" idx="2"/>
          </p:cNvCxnSpPr>
          <p:nvPr/>
        </p:nvCxnSpPr>
        <p:spPr>
          <a:xfrm flipV="1">
            <a:off x="640060" y="2604511"/>
            <a:ext cx="101480" cy="6082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3" idx="0"/>
          </p:cNvCxnSpPr>
          <p:nvPr/>
        </p:nvCxnSpPr>
        <p:spPr>
          <a:xfrm flipV="1">
            <a:off x="1956283" y="3535383"/>
            <a:ext cx="1017710" cy="56036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5" idx="0"/>
            <a:endCxn id="8" idx="2"/>
          </p:cNvCxnSpPr>
          <p:nvPr/>
        </p:nvCxnSpPr>
        <p:spPr>
          <a:xfrm flipV="1">
            <a:off x="605568" y="3535383"/>
            <a:ext cx="1274754" cy="50275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10830" y="3786758"/>
            <a:ext cx="657891" cy="207759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r>
              <a:rPr lang="fr-FR" sz="900" b="1" dirty="0" err="1">
                <a:solidFill>
                  <a:srgbClr val="FF0000"/>
                </a:solidFill>
              </a:rPr>
              <a:t>t</a:t>
            </a:r>
            <a:r>
              <a:rPr lang="fr-FR" sz="900" b="1" dirty="0" err="1" smtClean="0">
                <a:solidFill>
                  <a:srgbClr val="FF0000"/>
                </a:solidFill>
              </a:rPr>
              <a:t>dn</a:t>
            </a:r>
            <a:r>
              <a:rPr lang="fr-FR" sz="900" b="1" dirty="0" smtClean="0">
                <a:solidFill>
                  <a:srgbClr val="FF0000"/>
                </a:solidFill>
              </a:rPr>
              <a:t> to BD</a:t>
            </a:r>
            <a:endParaRPr lang="fr-FR" sz="900" b="1" dirty="0">
              <a:solidFill>
                <a:srgbClr val="FF000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26953" y="4038133"/>
            <a:ext cx="957230" cy="3291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err="1" smtClean="0"/>
              <a:t>Rel</a:t>
            </a:r>
            <a:r>
              <a:rPr lang="en-US" sz="1000" dirty="0" smtClean="0"/>
              <a:t> to BD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fvRsBd</a:t>
            </a:r>
            <a:endParaRPr lang="en-US" sz="1000" b="1" dirty="0">
              <a:solidFill>
                <a:srgbClr val="FF0000"/>
              </a:solidFill>
            </a:endParaRPr>
          </a:p>
        </p:txBody>
      </p:sp>
      <p:cxnSp>
        <p:nvCxnSpPr>
          <p:cNvPr id="87" name="Straight Connector 86"/>
          <p:cNvCxnSpPr>
            <a:stCxn id="85" idx="0"/>
            <a:endCxn id="14" idx="2"/>
          </p:cNvCxnSpPr>
          <p:nvPr/>
        </p:nvCxnSpPr>
        <p:spPr>
          <a:xfrm flipV="1">
            <a:off x="605568" y="3638549"/>
            <a:ext cx="34492" cy="3995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568087" y="4095750"/>
            <a:ext cx="776391" cy="3088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err="1" smtClean="0"/>
              <a:t>Rel</a:t>
            </a:r>
            <a:r>
              <a:rPr lang="en-US" sz="1000" dirty="0" smtClean="0"/>
              <a:t> to </a:t>
            </a:r>
            <a:r>
              <a:rPr lang="en-US" sz="1000" dirty="0" err="1" smtClean="0"/>
              <a:t>Ctx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fvRsCtx</a:t>
            </a:r>
            <a:endParaRPr lang="en-US" sz="1000" b="1" dirty="0">
              <a:solidFill>
                <a:srgbClr val="FF0000"/>
              </a:solidFill>
            </a:endParaRPr>
          </a:p>
        </p:txBody>
      </p:sp>
      <p:cxnSp>
        <p:nvCxnSpPr>
          <p:cNvPr id="94" name="Straight Connector 93"/>
          <p:cNvCxnSpPr>
            <a:stCxn id="93" idx="0"/>
            <a:endCxn id="8" idx="2"/>
          </p:cNvCxnSpPr>
          <p:nvPr/>
        </p:nvCxnSpPr>
        <p:spPr>
          <a:xfrm flipH="1" flipV="1">
            <a:off x="1880322" y="3535383"/>
            <a:ext cx="75961" cy="5603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2429222" y="3786757"/>
            <a:ext cx="677127" cy="207759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r>
              <a:rPr lang="fr-FR" sz="900" b="1" dirty="0" err="1">
                <a:solidFill>
                  <a:srgbClr val="FF0000"/>
                </a:solidFill>
              </a:rPr>
              <a:t>t</a:t>
            </a:r>
            <a:r>
              <a:rPr lang="fr-FR" sz="900" b="1" dirty="0" err="1" smtClean="0">
                <a:solidFill>
                  <a:srgbClr val="FF0000"/>
                </a:solidFill>
              </a:rPr>
              <a:t>dn</a:t>
            </a:r>
            <a:r>
              <a:rPr lang="fr-FR" sz="900" b="1" dirty="0" smtClean="0">
                <a:solidFill>
                  <a:srgbClr val="FF0000"/>
                </a:solidFill>
              </a:rPr>
              <a:t> to </a:t>
            </a:r>
            <a:r>
              <a:rPr lang="fr-FR" sz="900" b="1" dirty="0" err="1" smtClean="0">
                <a:solidFill>
                  <a:srgbClr val="FF0000"/>
                </a:solidFill>
              </a:rPr>
              <a:t>Ctx</a:t>
            </a:r>
            <a:endParaRPr lang="fr-FR" sz="900" b="1" dirty="0">
              <a:solidFill>
                <a:srgbClr val="FF0000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811099" y="1504950"/>
            <a:ext cx="1295401" cy="56616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Resolved EPG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fvEpP</a:t>
            </a:r>
            <a:endParaRPr lang="en-US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uni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epp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fv</a:t>
            </a:r>
            <a:r>
              <a:rPr lang="en-US" sz="700" b="1" dirty="0" smtClean="0">
                <a:solidFill>
                  <a:schemeClr val="tx1"/>
                </a:solidFill>
              </a:rPr>
              <a:t>-[</a:t>
            </a:r>
            <a:r>
              <a:rPr lang="en-US" sz="700" b="1" dirty="0" err="1" smtClean="0">
                <a:solidFill>
                  <a:schemeClr val="tx1"/>
                </a:solidFill>
              </a:rPr>
              <a:t>uni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tn</a:t>
            </a:r>
            <a:r>
              <a:rPr lang="en-US" sz="700" b="1" dirty="0" smtClean="0">
                <a:solidFill>
                  <a:schemeClr val="tx1"/>
                </a:solidFill>
              </a:rPr>
              <a:t>-XX/</a:t>
            </a:r>
            <a:r>
              <a:rPr lang="en-US" sz="700" b="1" dirty="0" err="1" smtClean="0">
                <a:solidFill>
                  <a:schemeClr val="tx1"/>
                </a:solidFill>
              </a:rPr>
              <a:t>ap</a:t>
            </a:r>
            <a:r>
              <a:rPr lang="en-US" sz="700" b="1" dirty="0" smtClean="0">
                <a:solidFill>
                  <a:schemeClr val="tx1"/>
                </a:solidFill>
              </a:rPr>
              <a:t>-XX/</a:t>
            </a:r>
            <a:r>
              <a:rPr lang="en-US" sz="700" b="1" dirty="0" err="1" smtClean="0">
                <a:solidFill>
                  <a:schemeClr val="tx1"/>
                </a:solidFill>
              </a:rPr>
              <a:t>epg</a:t>
            </a:r>
            <a:r>
              <a:rPr lang="en-US" sz="700" b="1" dirty="0" smtClean="0">
                <a:solidFill>
                  <a:schemeClr val="tx1"/>
                </a:solidFill>
              </a:rPr>
              <a:t>-XX]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4817586" y="1569400"/>
            <a:ext cx="1295400" cy="4807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Resolved BD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fvBDDef</a:t>
            </a:r>
            <a:endParaRPr lang="en-US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uni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ctx</a:t>
            </a:r>
            <a:r>
              <a:rPr lang="en-US" sz="700" b="1" dirty="0">
                <a:solidFill>
                  <a:schemeClr val="tx1"/>
                </a:solidFill>
              </a:rPr>
              <a:t>-</a:t>
            </a:r>
            <a:r>
              <a:rPr lang="en-US" sz="700" b="1" dirty="0" smtClean="0">
                <a:solidFill>
                  <a:schemeClr val="tx1"/>
                </a:solidFill>
              </a:rPr>
              <a:t>[</a:t>
            </a:r>
            <a:r>
              <a:rPr lang="en-US" sz="700" b="1" dirty="0" err="1" smtClean="0">
                <a:solidFill>
                  <a:schemeClr val="tx1"/>
                </a:solidFill>
              </a:rPr>
              <a:t>uni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tn</a:t>
            </a:r>
            <a:r>
              <a:rPr lang="en-US" sz="700" b="1" dirty="0" smtClean="0">
                <a:solidFill>
                  <a:schemeClr val="tx1"/>
                </a:solidFill>
              </a:rPr>
              <a:t>-XX/BD-YY]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6739053" y="1594577"/>
            <a:ext cx="1828816" cy="47115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Resolved </a:t>
            </a:r>
            <a:r>
              <a:rPr lang="en-US" sz="1000" dirty="0" err="1" smtClean="0"/>
              <a:t>Ctx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fvCtxDef</a:t>
            </a:r>
            <a:endParaRPr lang="en-US" sz="1000" b="1" dirty="0">
              <a:solidFill>
                <a:srgbClr val="FF0000"/>
              </a:solidFill>
            </a:endParaRPr>
          </a:p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uni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ctx</a:t>
            </a:r>
            <a:r>
              <a:rPr lang="en-US" sz="700" b="1" dirty="0">
                <a:solidFill>
                  <a:schemeClr val="tx1"/>
                </a:solidFill>
              </a:rPr>
              <a:t>-</a:t>
            </a:r>
            <a:r>
              <a:rPr lang="en-US" sz="700" b="1" dirty="0" smtClean="0">
                <a:solidFill>
                  <a:schemeClr val="tx1"/>
                </a:solidFill>
              </a:rPr>
              <a:t>[</a:t>
            </a:r>
            <a:r>
              <a:rPr lang="en-US" sz="700" b="1" dirty="0" err="1" smtClean="0">
                <a:solidFill>
                  <a:schemeClr val="tx1"/>
                </a:solidFill>
              </a:rPr>
              <a:t>uni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tn</a:t>
            </a:r>
            <a:r>
              <a:rPr lang="en-US" sz="700" b="1" dirty="0" smtClean="0">
                <a:solidFill>
                  <a:schemeClr val="tx1"/>
                </a:solidFill>
              </a:rPr>
              <a:t>-XXX/</a:t>
            </a:r>
            <a:r>
              <a:rPr lang="en-US" sz="700" b="1" dirty="0" err="1" smtClean="0">
                <a:solidFill>
                  <a:schemeClr val="tx1"/>
                </a:solidFill>
              </a:rPr>
              <a:t>ctx</a:t>
            </a:r>
            <a:r>
              <a:rPr lang="en-US" sz="700" b="1" dirty="0" smtClean="0">
                <a:solidFill>
                  <a:schemeClr val="tx1"/>
                </a:solidFill>
              </a:rPr>
              <a:t>-CCC]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171" name="Straight Arrow Connector 170"/>
          <p:cNvCxnSpPr>
            <a:stCxn id="151" idx="2"/>
          </p:cNvCxnSpPr>
          <p:nvPr/>
        </p:nvCxnSpPr>
        <p:spPr>
          <a:xfrm rot="5400000">
            <a:off x="3389010" y="505496"/>
            <a:ext cx="531673" cy="3620881"/>
          </a:xfrm>
          <a:prstGeom prst="bentConnector2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0"/>
          <p:cNvCxnSpPr>
            <a:endCxn id="8" idx="0"/>
          </p:cNvCxnSpPr>
          <p:nvPr/>
        </p:nvCxnSpPr>
        <p:spPr>
          <a:xfrm>
            <a:off x="1880322" y="2581771"/>
            <a:ext cx="0" cy="617111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3048000" y="2351916"/>
            <a:ext cx="479618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900" b="1" dirty="0" err="1" smtClean="0">
                <a:solidFill>
                  <a:schemeClr val="accent6">
                    <a:lumMod val="75000"/>
                  </a:schemeClr>
                </a:solidFill>
              </a:rPr>
              <a:t>bdDn</a:t>
            </a:r>
            <a:endParaRPr lang="fr-FR" sz="9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82" name="Straight Arrow Connector 170"/>
          <p:cNvCxnSpPr>
            <a:stCxn id="151" idx="3"/>
            <a:endCxn id="170" idx="1"/>
          </p:cNvCxnSpPr>
          <p:nvPr/>
        </p:nvCxnSpPr>
        <p:spPr>
          <a:xfrm>
            <a:off x="6112986" y="1809750"/>
            <a:ext cx="626067" cy="20407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6120334" y="1578604"/>
            <a:ext cx="69121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900" b="1" dirty="0" err="1" smtClean="0">
                <a:solidFill>
                  <a:schemeClr val="accent6">
                    <a:lumMod val="75000"/>
                  </a:schemeClr>
                </a:solidFill>
              </a:rPr>
              <a:t>ctxDefDn</a:t>
            </a:r>
            <a:endParaRPr lang="fr-FR" sz="9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87" name="Straight Arrow Connector 170"/>
          <p:cNvCxnSpPr>
            <a:stCxn id="170" idx="2"/>
          </p:cNvCxnSpPr>
          <p:nvPr/>
        </p:nvCxnSpPr>
        <p:spPr>
          <a:xfrm rot="5400000">
            <a:off x="4947219" y="92510"/>
            <a:ext cx="733017" cy="4679468"/>
          </a:xfrm>
          <a:prstGeom prst="bentConnector2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70"/>
          <p:cNvCxnSpPr/>
          <p:nvPr/>
        </p:nvCxnSpPr>
        <p:spPr>
          <a:xfrm>
            <a:off x="2973993" y="2798753"/>
            <a:ext cx="0" cy="432558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6120334" y="2584909"/>
            <a:ext cx="505267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900" b="1" dirty="0" err="1" smtClean="0">
                <a:solidFill>
                  <a:schemeClr val="accent6">
                    <a:lumMod val="75000"/>
                  </a:schemeClr>
                </a:solidFill>
              </a:rPr>
              <a:t>ctxDn</a:t>
            </a:r>
            <a:endParaRPr lang="fr-FR" sz="9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34" name="Straight Arrow Connector 170"/>
          <p:cNvCxnSpPr>
            <a:stCxn id="150" idx="3"/>
            <a:endCxn id="151" idx="1"/>
          </p:cNvCxnSpPr>
          <p:nvPr/>
        </p:nvCxnSpPr>
        <p:spPr>
          <a:xfrm>
            <a:off x="4106500" y="1788031"/>
            <a:ext cx="711086" cy="21719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4185585" y="1898903"/>
            <a:ext cx="665567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900" b="1" dirty="0" err="1" smtClean="0">
                <a:solidFill>
                  <a:schemeClr val="accent6">
                    <a:lumMod val="75000"/>
                  </a:schemeClr>
                </a:solidFill>
              </a:rPr>
              <a:t>bdDefDn</a:t>
            </a:r>
            <a:endParaRPr lang="fr-FR" sz="9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38" name="Straight Arrow Connector 170"/>
          <p:cNvCxnSpPr>
            <a:stCxn id="150" idx="1"/>
            <a:endCxn id="14" idx="0"/>
          </p:cNvCxnSpPr>
          <p:nvPr/>
        </p:nvCxnSpPr>
        <p:spPr>
          <a:xfrm flipH="1">
            <a:off x="640060" y="1788031"/>
            <a:ext cx="2171039" cy="1424687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1954395" y="1777070"/>
            <a:ext cx="678391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900" b="1" dirty="0" err="1" smtClean="0">
                <a:solidFill>
                  <a:schemeClr val="accent6">
                    <a:lumMod val="75000"/>
                  </a:schemeClr>
                </a:solidFill>
              </a:rPr>
              <a:t>epgPKey</a:t>
            </a:r>
            <a:endParaRPr lang="fr-FR" sz="9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3737607" y="2950530"/>
            <a:ext cx="1767404" cy="5985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Specific Node instance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fvlocale</a:t>
            </a:r>
            <a:endParaRPr lang="en-US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uni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epp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fv</a:t>
            </a:r>
            <a:r>
              <a:rPr lang="en-US" sz="700" b="1" dirty="0" smtClean="0">
                <a:solidFill>
                  <a:schemeClr val="tx1"/>
                </a:solidFill>
              </a:rPr>
              <a:t>-[</a:t>
            </a:r>
            <a:r>
              <a:rPr lang="en-US" sz="700" b="1" dirty="0" err="1" smtClean="0">
                <a:solidFill>
                  <a:schemeClr val="tx1"/>
                </a:solidFill>
              </a:rPr>
              <a:t>uni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tn</a:t>
            </a:r>
            <a:r>
              <a:rPr lang="en-US" sz="700" b="1" dirty="0" smtClean="0">
                <a:solidFill>
                  <a:schemeClr val="tx1"/>
                </a:solidFill>
              </a:rPr>
              <a:t>-XX/</a:t>
            </a:r>
            <a:r>
              <a:rPr lang="en-US" sz="700" b="1" dirty="0" err="1" smtClean="0">
                <a:solidFill>
                  <a:schemeClr val="tx1"/>
                </a:solidFill>
              </a:rPr>
              <a:t>ap</a:t>
            </a:r>
            <a:r>
              <a:rPr lang="en-US" sz="700" b="1" dirty="0" smtClean="0">
                <a:solidFill>
                  <a:schemeClr val="tx1"/>
                </a:solidFill>
              </a:rPr>
              <a:t>-XX/</a:t>
            </a:r>
            <a:r>
              <a:rPr lang="en-US" sz="700" b="1" dirty="0" err="1" smtClean="0">
                <a:solidFill>
                  <a:schemeClr val="tx1"/>
                </a:solidFill>
              </a:rPr>
              <a:t>epg</a:t>
            </a:r>
            <a:r>
              <a:rPr lang="en-US" sz="700" b="1" dirty="0" smtClean="0">
                <a:solidFill>
                  <a:schemeClr val="tx1"/>
                </a:solidFill>
              </a:rPr>
              <a:t>-XX]/node-xxx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250" name="Straight Connector 249"/>
          <p:cNvCxnSpPr>
            <a:stCxn id="249" idx="0"/>
            <a:endCxn id="150" idx="2"/>
          </p:cNvCxnSpPr>
          <p:nvPr/>
        </p:nvCxnSpPr>
        <p:spPr>
          <a:xfrm flipH="1" flipV="1">
            <a:off x="3458800" y="2071112"/>
            <a:ext cx="1162509" cy="8794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3" name="Rectangle 262"/>
          <p:cNvSpPr/>
          <p:nvPr/>
        </p:nvSpPr>
        <p:spPr>
          <a:xfrm>
            <a:off x="3446979" y="3759701"/>
            <a:ext cx="1767404" cy="6720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err="1" smtClean="0"/>
              <a:t>Dyn</a:t>
            </a:r>
            <a:r>
              <a:rPr lang="en-US" sz="1000" dirty="0" smtClean="0"/>
              <a:t> Path 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fvDyPathAtt</a:t>
            </a:r>
            <a:endParaRPr lang="en-US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uni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epp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fv</a:t>
            </a:r>
            <a:r>
              <a:rPr lang="en-US" sz="700" b="1" dirty="0" smtClean="0">
                <a:solidFill>
                  <a:schemeClr val="tx1"/>
                </a:solidFill>
              </a:rPr>
              <a:t>-[</a:t>
            </a:r>
            <a:r>
              <a:rPr lang="en-US" sz="700" b="1" dirty="0" err="1" smtClean="0">
                <a:solidFill>
                  <a:schemeClr val="tx1"/>
                </a:solidFill>
              </a:rPr>
              <a:t>uni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tn</a:t>
            </a:r>
            <a:r>
              <a:rPr lang="en-US" sz="700" b="1" dirty="0" smtClean="0">
                <a:solidFill>
                  <a:schemeClr val="tx1"/>
                </a:solidFill>
              </a:rPr>
              <a:t>-XX/</a:t>
            </a:r>
            <a:r>
              <a:rPr lang="en-US" sz="700" b="1" dirty="0" err="1" smtClean="0">
                <a:solidFill>
                  <a:schemeClr val="tx1"/>
                </a:solidFill>
              </a:rPr>
              <a:t>ap</a:t>
            </a:r>
            <a:r>
              <a:rPr lang="en-US" sz="700" b="1" dirty="0" smtClean="0">
                <a:solidFill>
                  <a:schemeClr val="tx1"/>
                </a:solidFill>
              </a:rPr>
              <a:t>-XX/</a:t>
            </a:r>
            <a:r>
              <a:rPr lang="en-US" sz="700" b="1" dirty="0" err="1" smtClean="0">
                <a:solidFill>
                  <a:schemeClr val="tx1"/>
                </a:solidFill>
              </a:rPr>
              <a:t>epg</a:t>
            </a:r>
            <a:r>
              <a:rPr lang="en-US" sz="700" b="1" dirty="0" smtClean="0">
                <a:solidFill>
                  <a:schemeClr val="tx1"/>
                </a:solidFill>
              </a:rPr>
              <a:t>-XX]/node-xxx/</a:t>
            </a:r>
            <a:r>
              <a:rPr lang="en-US" sz="700" b="1" dirty="0" err="1" smtClean="0">
                <a:solidFill>
                  <a:schemeClr val="tx1"/>
                </a:solidFill>
              </a:rPr>
              <a:t>dyatt</a:t>
            </a:r>
            <a:r>
              <a:rPr lang="en-US" sz="700" b="1" dirty="0" smtClean="0">
                <a:solidFill>
                  <a:schemeClr val="tx1"/>
                </a:solidFill>
              </a:rPr>
              <a:t>-[topology/pod-1/paths-</a:t>
            </a:r>
            <a:r>
              <a:rPr lang="en-US" sz="700" b="1" dirty="0" err="1" smtClean="0">
                <a:solidFill>
                  <a:schemeClr val="tx1"/>
                </a:solidFill>
              </a:rPr>
              <a:t>nodeid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pathep</a:t>
            </a:r>
            <a:r>
              <a:rPr lang="en-US" sz="700" b="1" dirty="0" smtClean="0">
                <a:solidFill>
                  <a:schemeClr val="tx1"/>
                </a:solidFill>
              </a:rPr>
              <a:t>-[</a:t>
            </a:r>
            <a:r>
              <a:rPr lang="en-US" sz="700" b="1" dirty="0" err="1" smtClean="0">
                <a:solidFill>
                  <a:schemeClr val="tx1"/>
                </a:solidFill>
              </a:rPr>
              <a:t>ethx</a:t>
            </a:r>
            <a:r>
              <a:rPr lang="en-US" sz="700" b="1" dirty="0" smtClean="0">
                <a:solidFill>
                  <a:schemeClr val="tx1"/>
                </a:solidFill>
              </a:rPr>
              <a:t>/x]]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6156735" y="3786758"/>
            <a:ext cx="1767404" cy="5985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Static \ Path 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fvStPathAtt</a:t>
            </a:r>
            <a:endParaRPr lang="en-US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uni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epp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fv</a:t>
            </a:r>
            <a:r>
              <a:rPr lang="en-US" sz="700" b="1" dirty="0" smtClean="0">
                <a:solidFill>
                  <a:schemeClr val="tx1"/>
                </a:solidFill>
              </a:rPr>
              <a:t>-[</a:t>
            </a:r>
            <a:r>
              <a:rPr lang="en-US" sz="700" b="1" dirty="0" err="1" smtClean="0">
                <a:solidFill>
                  <a:schemeClr val="tx1"/>
                </a:solidFill>
              </a:rPr>
              <a:t>uni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tn</a:t>
            </a:r>
            <a:r>
              <a:rPr lang="en-US" sz="700" b="1" dirty="0" smtClean="0">
                <a:solidFill>
                  <a:schemeClr val="tx1"/>
                </a:solidFill>
              </a:rPr>
              <a:t>-XX/</a:t>
            </a:r>
            <a:r>
              <a:rPr lang="en-US" sz="700" b="1" dirty="0" err="1" smtClean="0">
                <a:solidFill>
                  <a:schemeClr val="tx1"/>
                </a:solidFill>
              </a:rPr>
              <a:t>ap</a:t>
            </a:r>
            <a:r>
              <a:rPr lang="en-US" sz="700" b="1" dirty="0" smtClean="0">
                <a:solidFill>
                  <a:schemeClr val="tx1"/>
                </a:solidFill>
              </a:rPr>
              <a:t>-XX/</a:t>
            </a:r>
            <a:r>
              <a:rPr lang="en-US" sz="700" b="1" dirty="0" err="1" smtClean="0">
                <a:solidFill>
                  <a:schemeClr val="tx1"/>
                </a:solidFill>
              </a:rPr>
              <a:t>epg</a:t>
            </a:r>
            <a:r>
              <a:rPr lang="en-US" sz="700" b="1" dirty="0" smtClean="0">
                <a:solidFill>
                  <a:schemeClr val="tx1"/>
                </a:solidFill>
              </a:rPr>
              <a:t>-XX]/node-xxx/</a:t>
            </a:r>
            <a:r>
              <a:rPr lang="en-US" sz="700" b="1" dirty="0" err="1" smtClean="0">
                <a:solidFill>
                  <a:schemeClr val="tx1"/>
                </a:solidFill>
              </a:rPr>
              <a:t>stpathatt</a:t>
            </a:r>
            <a:r>
              <a:rPr lang="en-US" sz="700" b="1" dirty="0" smtClean="0">
                <a:solidFill>
                  <a:schemeClr val="tx1"/>
                </a:solidFill>
              </a:rPr>
              <a:t>-[</a:t>
            </a:r>
            <a:r>
              <a:rPr lang="en-US" sz="700" b="1" dirty="0" err="1" smtClean="0">
                <a:solidFill>
                  <a:schemeClr val="tx1"/>
                </a:solidFill>
              </a:rPr>
              <a:t>ethx</a:t>
            </a:r>
            <a:r>
              <a:rPr lang="en-US" sz="700" b="1" dirty="0" smtClean="0">
                <a:solidFill>
                  <a:schemeClr val="tx1"/>
                </a:solidFill>
              </a:rPr>
              <a:t>/x]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3" idx="1"/>
          </p:cNvCxnSpPr>
          <p:nvPr/>
        </p:nvCxnSpPr>
        <p:spPr>
          <a:xfrm flipH="1">
            <a:off x="2293591" y="4095750"/>
            <a:ext cx="1153388" cy="103604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TextBox 267"/>
          <p:cNvSpPr txBox="1"/>
          <p:nvPr/>
        </p:nvSpPr>
        <p:spPr>
          <a:xfrm>
            <a:off x="2537002" y="4850045"/>
            <a:ext cx="1209324" cy="346259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r>
              <a:rPr lang="fr-FR" sz="900" b="1" dirty="0" err="1">
                <a:solidFill>
                  <a:srgbClr val="FF0000"/>
                </a:solidFill>
              </a:rPr>
              <a:t>t</a:t>
            </a:r>
            <a:r>
              <a:rPr lang="fr-FR" sz="900" b="1" dirty="0" err="1" smtClean="0">
                <a:solidFill>
                  <a:srgbClr val="FF0000"/>
                </a:solidFill>
              </a:rPr>
              <a:t>dn</a:t>
            </a:r>
            <a:r>
              <a:rPr lang="fr-FR" sz="900" b="1" dirty="0" smtClean="0">
                <a:solidFill>
                  <a:srgbClr val="FF0000"/>
                </a:solidFill>
              </a:rPr>
              <a:t> to </a:t>
            </a:r>
            <a:r>
              <a:rPr lang="fr-FR" sz="900" b="1" dirty="0" err="1" smtClean="0">
                <a:solidFill>
                  <a:srgbClr val="FF0000"/>
                </a:solidFill>
              </a:rPr>
              <a:t>physical</a:t>
            </a:r>
            <a:r>
              <a:rPr lang="fr-FR" sz="900" b="1" dirty="0" smtClean="0">
                <a:solidFill>
                  <a:srgbClr val="FF0000"/>
                </a:solidFill>
              </a:rPr>
              <a:t> port</a:t>
            </a:r>
          </a:p>
          <a:p>
            <a:r>
              <a:rPr lang="fr-FR" sz="900" b="1" dirty="0" smtClean="0">
                <a:solidFill>
                  <a:srgbClr val="FF0000"/>
                </a:solidFill>
              </a:rPr>
              <a:t>x/x on </a:t>
            </a:r>
            <a:r>
              <a:rPr lang="fr-FR" sz="900" b="1" dirty="0" err="1" smtClean="0">
                <a:solidFill>
                  <a:srgbClr val="FF0000"/>
                </a:solidFill>
              </a:rPr>
              <a:t>nodeid</a:t>
            </a:r>
            <a:endParaRPr lang="fr-FR" sz="900" b="1" dirty="0">
              <a:solidFill>
                <a:srgbClr val="FF0000"/>
              </a:solidFill>
            </a:endParaRPr>
          </a:p>
        </p:txBody>
      </p:sp>
      <p:cxnSp>
        <p:nvCxnSpPr>
          <p:cNvPr id="269" name="Straight Connector 268"/>
          <p:cNvCxnSpPr>
            <a:stCxn id="249" idx="2"/>
            <a:endCxn id="263" idx="0"/>
          </p:cNvCxnSpPr>
          <p:nvPr/>
        </p:nvCxnSpPr>
        <p:spPr>
          <a:xfrm flipH="1">
            <a:off x="4330681" y="3549121"/>
            <a:ext cx="290628" cy="2105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49" idx="2"/>
            <a:endCxn id="264" idx="0"/>
          </p:cNvCxnSpPr>
          <p:nvPr/>
        </p:nvCxnSpPr>
        <p:spPr>
          <a:xfrm>
            <a:off x="4621309" y="3549121"/>
            <a:ext cx="2419128" cy="2376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5" name="Rectangle 274"/>
          <p:cNvSpPr/>
          <p:nvPr/>
        </p:nvSpPr>
        <p:spPr>
          <a:xfrm>
            <a:off x="6361804" y="4561705"/>
            <a:ext cx="1767404" cy="586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err="1" smtClean="0"/>
              <a:t>Encaps</a:t>
            </a:r>
            <a:r>
              <a:rPr lang="en-US" sz="1000" dirty="0" smtClean="0"/>
              <a:t> -</a:t>
            </a:r>
            <a:r>
              <a:rPr lang="en-US" sz="1000" b="1" dirty="0" err="1" smtClean="0">
                <a:solidFill>
                  <a:srgbClr val="FF0000"/>
                </a:solidFill>
              </a:rPr>
              <a:t>fvIfConn</a:t>
            </a:r>
            <a:endParaRPr lang="en-US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uni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epp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fv</a:t>
            </a:r>
            <a:r>
              <a:rPr lang="en-US" sz="700" b="1" dirty="0" smtClean="0">
                <a:solidFill>
                  <a:schemeClr val="tx1"/>
                </a:solidFill>
              </a:rPr>
              <a:t>-[</a:t>
            </a:r>
            <a:r>
              <a:rPr lang="en-US" sz="700" b="1" dirty="0" err="1" smtClean="0">
                <a:solidFill>
                  <a:schemeClr val="tx1"/>
                </a:solidFill>
              </a:rPr>
              <a:t>uni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tn</a:t>
            </a:r>
            <a:r>
              <a:rPr lang="en-US" sz="700" b="1" dirty="0" smtClean="0">
                <a:solidFill>
                  <a:schemeClr val="tx1"/>
                </a:solidFill>
              </a:rPr>
              <a:t>-XX/</a:t>
            </a:r>
            <a:r>
              <a:rPr lang="en-US" sz="700" b="1" dirty="0" err="1" smtClean="0">
                <a:solidFill>
                  <a:schemeClr val="tx1"/>
                </a:solidFill>
              </a:rPr>
              <a:t>ap</a:t>
            </a:r>
            <a:r>
              <a:rPr lang="en-US" sz="700" b="1" dirty="0" smtClean="0">
                <a:solidFill>
                  <a:schemeClr val="tx1"/>
                </a:solidFill>
              </a:rPr>
              <a:t>-XX/</a:t>
            </a:r>
            <a:r>
              <a:rPr lang="en-US" sz="700" b="1" dirty="0" err="1" smtClean="0">
                <a:solidFill>
                  <a:schemeClr val="tx1"/>
                </a:solidFill>
              </a:rPr>
              <a:t>epg</a:t>
            </a:r>
            <a:r>
              <a:rPr lang="en-US" sz="700" b="1" dirty="0" smtClean="0">
                <a:solidFill>
                  <a:schemeClr val="tx1"/>
                </a:solidFill>
              </a:rPr>
              <a:t>-XX]/node-xxx/</a:t>
            </a:r>
            <a:r>
              <a:rPr lang="en-US" sz="700" b="1" dirty="0" err="1" smtClean="0">
                <a:solidFill>
                  <a:schemeClr val="tx1"/>
                </a:solidFill>
              </a:rPr>
              <a:t>stpathatt</a:t>
            </a:r>
            <a:r>
              <a:rPr lang="en-US" sz="700" b="1" dirty="0" smtClean="0">
                <a:solidFill>
                  <a:schemeClr val="tx1"/>
                </a:solidFill>
              </a:rPr>
              <a:t>-[</a:t>
            </a:r>
            <a:r>
              <a:rPr lang="en-US" sz="700" b="1" dirty="0" err="1" smtClean="0">
                <a:solidFill>
                  <a:schemeClr val="tx1"/>
                </a:solidFill>
              </a:rPr>
              <a:t>ethx</a:t>
            </a:r>
            <a:r>
              <a:rPr lang="en-US" sz="700" b="1" dirty="0" smtClean="0">
                <a:solidFill>
                  <a:schemeClr val="tx1"/>
                </a:solidFill>
              </a:rPr>
              <a:t>/x]/</a:t>
            </a:r>
            <a:r>
              <a:rPr lang="en-US" sz="700" b="1" dirty="0" err="1" smtClean="0">
                <a:solidFill>
                  <a:schemeClr val="tx1"/>
                </a:solidFill>
              </a:rPr>
              <a:t>conndef</a:t>
            </a:r>
            <a:r>
              <a:rPr lang="en-US" sz="700" b="1" dirty="0" smtClean="0">
                <a:solidFill>
                  <a:schemeClr val="tx1"/>
                </a:solidFill>
              </a:rPr>
              <a:t>/conn-[</a:t>
            </a:r>
            <a:r>
              <a:rPr lang="en-US" sz="700" b="1" dirty="0" err="1" smtClean="0">
                <a:solidFill>
                  <a:schemeClr val="tx1"/>
                </a:solidFill>
              </a:rPr>
              <a:t>vlan</a:t>
            </a:r>
            <a:r>
              <a:rPr lang="en-US" sz="700" b="1" dirty="0" smtClean="0">
                <a:solidFill>
                  <a:schemeClr val="tx1"/>
                </a:solidFill>
              </a:rPr>
              <a:t>-xxx]..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276" name="Straight Connector 275"/>
          <p:cNvCxnSpPr>
            <a:stCxn id="264" idx="2"/>
            <a:endCxn id="275" idx="0"/>
          </p:cNvCxnSpPr>
          <p:nvPr/>
        </p:nvCxnSpPr>
        <p:spPr>
          <a:xfrm>
            <a:off x="7040437" y="4385349"/>
            <a:ext cx="205069" cy="1763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>
            <a:stCxn id="263" idx="2"/>
            <a:endCxn id="298" idx="0"/>
          </p:cNvCxnSpPr>
          <p:nvPr/>
        </p:nvCxnSpPr>
        <p:spPr>
          <a:xfrm>
            <a:off x="4330681" y="4431798"/>
            <a:ext cx="508019" cy="1211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8" name="Rectangle 297"/>
          <p:cNvSpPr/>
          <p:nvPr/>
        </p:nvSpPr>
        <p:spPr>
          <a:xfrm>
            <a:off x="3733800" y="4552946"/>
            <a:ext cx="2209800" cy="5941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err="1" smtClean="0"/>
              <a:t>Encaps</a:t>
            </a:r>
            <a:r>
              <a:rPr lang="en-US" sz="1000" dirty="0" smtClean="0"/>
              <a:t> - </a:t>
            </a:r>
            <a:r>
              <a:rPr lang="en-US" sz="1000" b="1" dirty="0" err="1" smtClean="0">
                <a:solidFill>
                  <a:srgbClr val="FF0000"/>
                </a:solidFill>
              </a:rPr>
              <a:t>fvIfConn</a:t>
            </a:r>
            <a:endParaRPr lang="en-US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uni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epp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fv</a:t>
            </a:r>
            <a:r>
              <a:rPr lang="en-US" sz="700" b="1" dirty="0" smtClean="0">
                <a:solidFill>
                  <a:schemeClr val="tx1"/>
                </a:solidFill>
              </a:rPr>
              <a:t>-[</a:t>
            </a:r>
            <a:r>
              <a:rPr lang="en-US" sz="700" b="1" dirty="0" err="1" smtClean="0">
                <a:solidFill>
                  <a:schemeClr val="tx1"/>
                </a:solidFill>
              </a:rPr>
              <a:t>uni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tn</a:t>
            </a:r>
            <a:r>
              <a:rPr lang="en-US" sz="700" b="1" dirty="0" smtClean="0">
                <a:solidFill>
                  <a:schemeClr val="tx1"/>
                </a:solidFill>
              </a:rPr>
              <a:t>-XX/</a:t>
            </a:r>
            <a:r>
              <a:rPr lang="en-US" sz="700" b="1" dirty="0" err="1" smtClean="0">
                <a:solidFill>
                  <a:schemeClr val="tx1"/>
                </a:solidFill>
              </a:rPr>
              <a:t>ap</a:t>
            </a:r>
            <a:r>
              <a:rPr lang="en-US" sz="700" b="1" dirty="0" smtClean="0">
                <a:solidFill>
                  <a:schemeClr val="tx1"/>
                </a:solidFill>
              </a:rPr>
              <a:t>-XX/</a:t>
            </a:r>
            <a:r>
              <a:rPr lang="en-US" sz="700" b="1" dirty="0" err="1" smtClean="0">
                <a:solidFill>
                  <a:schemeClr val="tx1"/>
                </a:solidFill>
              </a:rPr>
              <a:t>epg</a:t>
            </a:r>
            <a:r>
              <a:rPr lang="en-US" sz="700" b="1" dirty="0" smtClean="0">
                <a:solidFill>
                  <a:schemeClr val="tx1"/>
                </a:solidFill>
              </a:rPr>
              <a:t>-XX]/node-xxx/</a:t>
            </a:r>
            <a:r>
              <a:rPr lang="en-US" sz="700" b="1" dirty="0" err="1" smtClean="0">
                <a:solidFill>
                  <a:schemeClr val="tx1"/>
                </a:solidFill>
              </a:rPr>
              <a:t>dyatt</a:t>
            </a:r>
            <a:r>
              <a:rPr lang="en-US" sz="700" b="1" dirty="0" smtClean="0">
                <a:solidFill>
                  <a:schemeClr val="tx1"/>
                </a:solidFill>
              </a:rPr>
              <a:t>-[topology/pod-1/paths-</a:t>
            </a:r>
            <a:r>
              <a:rPr lang="en-US" sz="700" b="1" dirty="0" err="1" smtClean="0">
                <a:solidFill>
                  <a:schemeClr val="tx1"/>
                </a:solidFill>
              </a:rPr>
              <a:t>nodeid</a:t>
            </a:r>
            <a:r>
              <a:rPr lang="en-US" sz="700" b="1" dirty="0" smtClean="0">
                <a:solidFill>
                  <a:schemeClr val="tx1"/>
                </a:solidFill>
              </a:rPr>
              <a:t>/</a:t>
            </a:r>
            <a:r>
              <a:rPr lang="en-US" sz="700" b="1" dirty="0" err="1" smtClean="0">
                <a:solidFill>
                  <a:schemeClr val="tx1"/>
                </a:solidFill>
              </a:rPr>
              <a:t>pathep</a:t>
            </a:r>
            <a:r>
              <a:rPr lang="en-US" sz="700" b="1" dirty="0" smtClean="0">
                <a:solidFill>
                  <a:schemeClr val="tx1"/>
                </a:solidFill>
              </a:rPr>
              <a:t>-[</a:t>
            </a:r>
            <a:r>
              <a:rPr lang="en-US" sz="700" b="1" dirty="0" err="1" smtClean="0">
                <a:solidFill>
                  <a:schemeClr val="tx1"/>
                </a:solidFill>
              </a:rPr>
              <a:t>ethx</a:t>
            </a:r>
            <a:r>
              <a:rPr lang="en-US" sz="700" b="1" dirty="0" smtClean="0">
                <a:solidFill>
                  <a:schemeClr val="tx1"/>
                </a:solidFill>
              </a:rPr>
              <a:t>/x]]/</a:t>
            </a:r>
            <a:r>
              <a:rPr lang="en-US" sz="700" b="1" dirty="0" err="1" smtClean="0">
                <a:solidFill>
                  <a:schemeClr val="tx1"/>
                </a:solidFill>
              </a:rPr>
              <a:t>conndef</a:t>
            </a:r>
            <a:r>
              <a:rPr lang="en-US" sz="700" b="1" dirty="0" smtClean="0">
                <a:solidFill>
                  <a:schemeClr val="tx1"/>
                </a:solidFill>
              </a:rPr>
              <a:t>/conn-[</a:t>
            </a:r>
            <a:r>
              <a:rPr lang="en-US" sz="700" b="1" dirty="0" err="1" smtClean="0">
                <a:solidFill>
                  <a:schemeClr val="tx1"/>
                </a:solidFill>
              </a:rPr>
              <a:t>vxlan</a:t>
            </a:r>
            <a:r>
              <a:rPr lang="en-US" sz="700" b="1" dirty="0" smtClean="0">
                <a:solidFill>
                  <a:schemeClr val="tx1"/>
                </a:solidFill>
              </a:rPr>
              <a:t>….]]</a:t>
            </a:r>
            <a:endParaRPr lang="en-US" sz="7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33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632"/>
            <a:ext cx="8413138" cy="597276"/>
          </a:xfrm>
        </p:spPr>
        <p:txBody>
          <a:bodyPr/>
          <a:lstStyle/>
          <a:p>
            <a:r>
              <a:rPr lang="fr-FR" dirty="0" smtClean="0"/>
              <a:t>Mo </a:t>
            </a:r>
            <a:r>
              <a:rPr lang="fr-FR" dirty="0" err="1" smtClean="0"/>
              <a:t>Resolved</a:t>
            </a:r>
            <a:r>
              <a:rPr lang="fr-FR" dirty="0" smtClean="0"/>
              <a:t> to </a:t>
            </a:r>
            <a:r>
              <a:rPr lang="fr-FR" dirty="0" err="1" smtClean="0"/>
              <a:t>concrete</a:t>
            </a:r>
            <a:r>
              <a:rPr lang="fr-FR" dirty="0" smtClean="0"/>
              <a:t> (vlan Case </a:t>
            </a:r>
            <a:r>
              <a:rPr lang="fr-FR" dirty="0" err="1" smtClean="0"/>
              <a:t>here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33566" y="992378"/>
            <a:ext cx="1295401" cy="56616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Resolved EPG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fvEpP</a:t>
            </a:r>
            <a:endParaRPr lang="en-US" sz="1000" b="1" dirty="0" smtClean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00200" y="988415"/>
            <a:ext cx="1295400" cy="4807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Resolved BD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fvBDDef</a:t>
            </a:r>
            <a:endParaRPr lang="en-US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bd_Seg_id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08850" y="989020"/>
            <a:ext cx="1503607" cy="47115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Resolved </a:t>
            </a:r>
            <a:r>
              <a:rPr lang="en-US" sz="1000" dirty="0" err="1" smtClean="0"/>
              <a:t>Ctx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fvCtxDef</a:t>
            </a:r>
            <a:endParaRPr lang="en-US" sz="1000" b="1" dirty="0">
              <a:solidFill>
                <a:srgbClr val="FF0000"/>
              </a:solidFill>
            </a:endParaRPr>
          </a:p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Scope_id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170"/>
          <p:cNvCxnSpPr>
            <a:stCxn id="5" idx="3"/>
            <a:endCxn id="6" idx="1"/>
          </p:cNvCxnSpPr>
          <p:nvPr/>
        </p:nvCxnSpPr>
        <p:spPr>
          <a:xfrm flipV="1">
            <a:off x="2895600" y="1224600"/>
            <a:ext cx="213250" cy="4165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63243" y="787691"/>
            <a:ext cx="69121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900" b="1" dirty="0" err="1" smtClean="0">
                <a:solidFill>
                  <a:schemeClr val="accent6">
                    <a:lumMod val="75000"/>
                  </a:schemeClr>
                </a:solidFill>
              </a:rPr>
              <a:t>ctxDefDn</a:t>
            </a:r>
            <a:endParaRPr lang="fr-FR" sz="9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70"/>
          <p:cNvCxnSpPr>
            <a:stCxn id="4" idx="3"/>
            <a:endCxn id="5" idx="1"/>
          </p:cNvCxnSpPr>
          <p:nvPr/>
        </p:nvCxnSpPr>
        <p:spPr>
          <a:xfrm flipV="1">
            <a:off x="1328967" y="1228765"/>
            <a:ext cx="271233" cy="46694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20364" y="787691"/>
            <a:ext cx="665567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900" b="1" dirty="0" err="1" smtClean="0">
                <a:solidFill>
                  <a:schemeClr val="accent6">
                    <a:lumMod val="75000"/>
                  </a:schemeClr>
                </a:solidFill>
              </a:rPr>
              <a:t>bdDefDn</a:t>
            </a:r>
            <a:endParaRPr lang="fr-FR" sz="9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331" y="1885950"/>
            <a:ext cx="1677731" cy="5985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Specific Node instance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fvlocale</a:t>
            </a:r>
            <a:endParaRPr lang="en-US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16" name="Straight Connector 15"/>
          <p:cNvCxnSpPr>
            <a:stCxn id="15" idx="0"/>
            <a:endCxn id="4" idx="2"/>
          </p:cNvCxnSpPr>
          <p:nvPr/>
        </p:nvCxnSpPr>
        <p:spPr>
          <a:xfrm flipH="1" flipV="1">
            <a:off x="681267" y="1558540"/>
            <a:ext cx="156268" cy="3274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5454" y="2879363"/>
            <a:ext cx="1204910" cy="6720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err="1" smtClean="0"/>
              <a:t>Dyn</a:t>
            </a:r>
            <a:r>
              <a:rPr lang="en-US" sz="1000" dirty="0" smtClean="0"/>
              <a:t> Path 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fvDyPathAtt</a:t>
            </a:r>
            <a:endParaRPr lang="en-US" sz="1000" b="1" dirty="0" smtClean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18278" y="2879363"/>
            <a:ext cx="1417102" cy="5985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Static \ Path 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fvStPathAtt</a:t>
            </a:r>
            <a:endParaRPr lang="en-US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19" name="Straight Connector 18"/>
          <p:cNvCxnSpPr>
            <a:stCxn id="15" idx="2"/>
            <a:endCxn id="17" idx="0"/>
          </p:cNvCxnSpPr>
          <p:nvPr/>
        </p:nvCxnSpPr>
        <p:spPr>
          <a:xfrm flipH="1">
            <a:off x="617909" y="2484541"/>
            <a:ext cx="219626" cy="3948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2"/>
            <a:endCxn id="18" idx="0"/>
          </p:cNvCxnSpPr>
          <p:nvPr/>
        </p:nvCxnSpPr>
        <p:spPr>
          <a:xfrm>
            <a:off x="837535" y="2484541"/>
            <a:ext cx="1289294" cy="3948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786090" y="3933397"/>
            <a:ext cx="1016058" cy="586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err="1" smtClean="0"/>
              <a:t>Encaps</a:t>
            </a:r>
            <a:r>
              <a:rPr lang="en-US" sz="1000" dirty="0" smtClean="0"/>
              <a:t> -</a:t>
            </a:r>
            <a:r>
              <a:rPr lang="en-US" sz="1000" b="1" dirty="0" err="1" smtClean="0">
                <a:solidFill>
                  <a:srgbClr val="FF0000"/>
                </a:solidFill>
              </a:rPr>
              <a:t>fvIfConn</a:t>
            </a:r>
            <a:endParaRPr lang="en-US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22" name="Straight Connector 21"/>
          <p:cNvCxnSpPr>
            <a:stCxn id="18" idx="2"/>
            <a:endCxn id="21" idx="0"/>
          </p:cNvCxnSpPr>
          <p:nvPr/>
        </p:nvCxnSpPr>
        <p:spPr>
          <a:xfrm>
            <a:off x="2126829" y="3477954"/>
            <a:ext cx="167290" cy="4554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2"/>
            <a:endCxn id="24" idx="0"/>
          </p:cNvCxnSpPr>
          <p:nvPr/>
        </p:nvCxnSpPr>
        <p:spPr>
          <a:xfrm>
            <a:off x="617909" y="3551460"/>
            <a:ext cx="117844" cy="384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922" y="3935539"/>
            <a:ext cx="1457661" cy="5941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err="1" smtClean="0"/>
              <a:t>Encaps</a:t>
            </a:r>
            <a:r>
              <a:rPr lang="en-US" sz="1000" dirty="0" smtClean="0"/>
              <a:t> - </a:t>
            </a:r>
            <a:r>
              <a:rPr lang="en-US" sz="1000" b="1" dirty="0" err="1" smtClean="0">
                <a:solidFill>
                  <a:srgbClr val="FF0000"/>
                </a:solidFill>
              </a:rPr>
              <a:t>fvIfConn</a:t>
            </a:r>
            <a:endParaRPr lang="en-US" sz="1000" b="1" dirty="0" smtClean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257800" y="991558"/>
            <a:ext cx="1503607" cy="5678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Concrete </a:t>
            </a:r>
            <a:r>
              <a:rPr lang="en-US" sz="1000" dirty="0" err="1" smtClean="0"/>
              <a:t>Ctx</a:t>
            </a:r>
            <a:endParaRPr lang="en-US" sz="1000" dirty="0"/>
          </a:p>
          <a:p>
            <a:pPr algn="ctr"/>
            <a:r>
              <a:rPr lang="en-US" sz="1000" b="1" dirty="0" smtClean="0">
                <a:solidFill>
                  <a:srgbClr val="FF0000"/>
                </a:solidFill>
              </a:rPr>
              <a:t>l3Ctx</a:t>
            </a:r>
            <a:endParaRPr lang="en-US" sz="1000" b="1" dirty="0">
              <a:solidFill>
                <a:srgbClr val="FF0000"/>
              </a:solidFill>
            </a:endParaRPr>
          </a:p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Dn</a:t>
            </a:r>
            <a:r>
              <a:rPr lang="en-US" sz="700" b="1" dirty="0" smtClean="0">
                <a:solidFill>
                  <a:schemeClr val="tx1"/>
                </a:solidFill>
              </a:rPr>
              <a:t> – topology/pod-1/node-x/sys/</a:t>
            </a:r>
            <a:r>
              <a:rPr lang="en-US" sz="700" b="1" dirty="0" err="1" smtClean="0">
                <a:solidFill>
                  <a:schemeClr val="tx1"/>
                </a:solidFill>
              </a:rPr>
              <a:t>ctx</a:t>
            </a:r>
            <a:r>
              <a:rPr lang="en-US" sz="700" b="1" dirty="0" smtClean="0">
                <a:solidFill>
                  <a:schemeClr val="tx1"/>
                </a:solidFill>
              </a:rPr>
              <a:t>-[</a:t>
            </a:r>
            <a:r>
              <a:rPr lang="en-US" sz="700" b="1" dirty="0" err="1" smtClean="0">
                <a:solidFill>
                  <a:schemeClr val="tx1"/>
                </a:solidFill>
              </a:rPr>
              <a:t>vxlan-Ctx_scope</a:t>
            </a:r>
            <a:r>
              <a:rPr lang="en-US" sz="700" b="1" dirty="0" smtClean="0">
                <a:solidFill>
                  <a:schemeClr val="tx1"/>
                </a:solidFill>
              </a:rPr>
              <a:t>]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663616" y="1885950"/>
            <a:ext cx="1503607" cy="686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Concrete BD</a:t>
            </a:r>
            <a:endParaRPr lang="en-US" sz="1000" dirty="0"/>
          </a:p>
          <a:p>
            <a:pPr algn="ctr"/>
            <a:r>
              <a:rPr lang="en-US" sz="1000" b="1" dirty="0" smtClean="0">
                <a:solidFill>
                  <a:srgbClr val="FF0000"/>
                </a:solidFill>
              </a:rPr>
              <a:t>l2BD</a:t>
            </a:r>
            <a:endParaRPr lang="en-US" sz="1000" b="1" dirty="0">
              <a:solidFill>
                <a:srgbClr val="FF0000"/>
              </a:solidFill>
            </a:endParaRPr>
          </a:p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Dn</a:t>
            </a:r>
            <a:r>
              <a:rPr lang="en-US" sz="700" b="1" dirty="0" smtClean="0">
                <a:solidFill>
                  <a:schemeClr val="tx1"/>
                </a:solidFill>
              </a:rPr>
              <a:t> – topology/pod-1/node-x/sys/</a:t>
            </a:r>
            <a:r>
              <a:rPr lang="en-US" sz="700" b="1" dirty="0" err="1" smtClean="0">
                <a:solidFill>
                  <a:schemeClr val="tx1"/>
                </a:solidFill>
              </a:rPr>
              <a:t>ctx</a:t>
            </a:r>
            <a:r>
              <a:rPr lang="en-US" sz="700" b="1" dirty="0" smtClean="0">
                <a:solidFill>
                  <a:schemeClr val="tx1"/>
                </a:solidFill>
              </a:rPr>
              <a:t>-[</a:t>
            </a:r>
            <a:r>
              <a:rPr lang="en-US" sz="700" b="1" dirty="0" err="1" smtClean="0">
                <a:solidFill>
                  <a:schemeClr val="tx1"/>
                </a:solidFill>
              </a:rPr>
              <a:t>vxlan-Ctx_scope</a:t>
            </a:r>
            <a:r>
              <a:rPr lang="en-US" sz="700" b="1" dirty="0" smtClean="0">
                <a:solidFill>
                  <a:schemeClr val="tx1"/>
                </a:solidFill>
              </a:rPr>
              <a:t>]/</a:t>
            </a:r>
            <a:r>
              <a:rPr lang="en-US" sz="700" b="1" dirty="0" err="1" smtClean="0">
                <a:solidFill>
                  <a:schemeClr val="tx1"/>
                </a:solidFill>
              </a:rPr>
              <a:t>bd</a:t>
            </a:r>
            <a:r>
              <a:rPr lang="en-US" sz="700" b="1" dirty="0" smtClean="0">
                <a:solidFill>
                  <a:schemeClr val="tx1"/>
                </a:solidFill>
              </a:rPr>
              <a:t>-[</a:t>
            </a:r>
            <a:r>
              <a:rPr lang="en-US" sz="700" b="1" dirty="0" err="1" smtClean="0">
                <a:solidFill>
                  <a:schemeClr val="tx1"/>
                </a:solidFill>
              </a:rPr>
              <a:t>vxlan-bd_Seg_id</a:t>
            </a:r>
            <a:r>
              <a:rPr lang="en-US" sz="700" b="1" dirty="0" smtClean="0">
                <a:solidFill>
                  <a:schemeClr val="tx1"/>
                </a:solidFill>
              </a:rPr>
              <a:t>]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stCxn id="45" idx="2"/>
            <a:endCxn id="46" idx="0"/>
          </p:cNvCxnSpPr>
          <p:nvPr/>
        </p:nvCxnSpPr>
        <p:spPr>
          <a:xfrm flipH="1">
            <a:off x="5415420" y="1559360"/>
            <a:ext cx="594184" cy="3265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170"/>
          <p:cNvCxnSpPr>
            <a:stCxn id="46" idx="1"/>
            <a:endCxn id="5" idx="2"/>
          </p:cNvCxnSpPr>
          <p:nvPr/>
        </p:nvCxnSpPr>
        <p:spPr>
          <a:xfrm flipH="1" flipV="1">
            <a:off x="2247900" y="1469115"/>
            <a:ext cx="2415716" cy="759935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657600" y="1722245"/>
            <a:ext cx="665567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900" b="1" dirty="0" err="1" smtClean="0">
                <a:solidFill>
                  <a:schemeClr val="accent6">
                    <a:lumMod val="75000"/>
                  </a:schemeClr>
                </a:solidFill>
              </a:rPr>
              <a:t>bdDefDn</a:t>
            </a:r>
            <a:endParaRPr lang="fr-FR" sz="9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657600" y="2835558"/>
            <a:ext cx="1864543" cy="686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err="1" smtClean="0"/>
              <a:t>Vlan</a:t>
            </a:r>
            <a:r>
              <a:rPr lang="en-US" sz="1000" dirty="0" smtClean="0"/>
              <a:t> </a:t>
            </a:r>
            <a:r>
              <a:rPr lang="en-US" sz="1000" dirty="0" err="1" smtClean="0"/>
              <a:t>Encaps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vlanCktEp</a:t>
            </a:r>
            <a:endParaRPr lang="en-US" sz="1000" b="1" dirty="0">
              <a:solidFill>
                <a:srgbClr val="FF0000"/>
              </a:solidFill>
            </a:endParaRPr>
          </a:p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Dn</a:t>
            </a:r>
            <a:r>
              <a:rPr lang="en-US" sz="700" b="1" dirty="0" smtClean="0">
                <a:solidFill>
                  <a:schemeClr val="tx1"/>
                </a:solidFill>
              </a:rPr>
              <a:t> – topology/pod-1/node-x/sys/</a:t>
            </a:r>
            <a:r>
              <a:rPr lang="en-US" sz="700" b="1" dirty="0" err="1" smtClean="0">
                <a:solidFill>
                  <a:schemeClr val="tx1"/>
                </a:solidFill>
              </a:rPr>
              <a:t>ctx</a:t>
            </a:r>
            <a:r>
              <a:rPr lang="en-US" sz="700" b="1" dirty="0" smtClean="0">
                <a:solidFill>
                  <a:schemeClr val="tx1"/>
                </a:solidFill>
              </a:rPr>
              <a:t>-[</a:t>
            </a:r>
            <a:r>
              <a:rPr lang="en-US" sz="700" b="1" dirty="0" err="1" smtClean="0">
                <a:solidFill>
                  <a:schemeClr val="tx1"/>
                </a:solidFill>
              </a:rPr>
              <a:t>vxlan-Ctx_scope</a:t>
            </a:r>
            <a:r>
              <a:rPr lang="en-US" sz="700" b="1" dirty="0" smtClean="0">
                <a:solidFill>
                  <a:schemeClr val="tx1"/>
                </a:solidFill>
              </a:rPr>
              <a:t>]/</a:t>
            </a:r>
            <a:r>
              <a:rPr lang="en-US" sz="700" b="1" dirty="0" err="1" smtClean="0">
                <a:solidFill>
                  <a:schemeClr val="tx1"/>
                </a:solidFill>
              </a:rPr>
              <a:t>bd</a:t>
            </a:r>
            <a:r>
              <a:rPr lang="en-US" sz="700" b="1" dirty="0" smtClean="0">
                <a:solidFill>
                  <a:schemeClr val="tx1"/>
                </a:solidFill>
              </a:rPr>
              <a:t>-[</a:t>
            </a:r>
            <a:r>
              <a:rPr lang="en-US" sz="700" b="1" dirty="0" err="1" smtClean="0">
                <a:solidFill>
                  <a:schemeClr val="tx1"/>
                </a:solidFill>
              </a:rPr>
              <a:t>vxlan-bd_Seg_id</a:t>
            </a:r>
            <a:r>
              <a:rPr lang="en-US" sz="700" b="1" dirty="0" smtClean="0">
                <a:solidFill>
                  <a:schemeClr val="tx1"/>
                </a:solidFill>
              </a:rPr>
              <a:t>]/</a:t>
            </a:r>
            <a:r>
              <a:rPr lang="en-US" sz="700" b="1" dirty="0" err="1" smtClean="0">
                <a:solidFill>
                  <a:schemeClr val="tx1"/>
                </a:solidFill>
              </a:rPr>
              <a:t>vlan</a:t>
            </a:r>
            <a:r>
              <a:rPr lang="en-US" sz="700" b="1" dirty="0" smtClean="0">
                <a:solidFill>
                  <a:schemeClr val="tx1"/>
                </a:solidFill>
              </a:rPr>
              <a:t>-[</a:t>
            </a:r>
            <a:r>
              <a:rPr lang="en-US" sz="700" b="1" dirty="0" err="1" smtClean="0">
                <a:solidFill>
                  <a:schemeClr val="tx1"/>
                </a:solidFill>
              </a:rPr>
              <a:t>vlan-encap</a:t>
            </a:r>
            <a:r>
              <a:rPr lang="en-US" sz="700" b="1" dirty="0" smtClean="0">
                <a:solidFill>
                  <a:schemeClr val="tx1"/>
                </a:solidFill>
              </a:rPr>
              <a:t>]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170"/>
          <p:cNvCxnSpPr>
            <a:stCxn id="68" idx="1"/>
          </p:cNvCxnSpPr>
          <p:nvPr/>
        </p:nvCxnSpPr>
        <p:spPr>
          <a:xfrm flipH="1">
            <a:off x="2802148" y="3178658"/>
            <a:ext cx="855452" cy="1679092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745810" y="4735966"/>
            <a:ext cx="998991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900" b="1" dirty="0" err="1" smtClean="0">
                <a:solidFill>
                  <a:schemeClr val="accent6">
                    <a:lumMod val="75000"/>
                  </a:schemeClr>
                </a:solidFill>
              </a:rPr>
              <a:t>epgDn</a:t>
            </a:r>
            <a:endParaRPr lang="fr-FR" sz="9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900" b="1" dirty="0" smtClean="0">
                <a:solidFill>
                  <a:schemeClr val="accent6">
                    <a:lumMod val="75000"/>
                  </a:schemeClr>
                </a:solidFill>
              </a:rPr>
              <a:t>To </a:t>
            </a:r>
            <a:r>
              <a:rPr lang="fr-FR" sz="900" b="1" dirty="0" err="1" smtClean="0">
                <a:solidFill>
                  <a:schemeClr val="accent6">
                    <a:lumMod val="75000"/>
                  </a:schemeClr>
                </a:solidFill>
              </a:rPr>
              <a:t>logical</a:t>
            </a:r>
            <a:r>
              <a:rPr lang="fr-FR" sz="900" b="1" dirty="0" smtClean="0">
                <a:solidFill>
                  <a:schemeClr val="accent6">
                    <a:lumMod val="75000"/>
                  </a:schemeClr>
                </a:solidFill>
              </a:rPr>
              <a:t> EPG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879915" y="3946628"/>
            <a:ext cx="1531593" cy="3673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err="1" smtClean="0"/>
              <a:t>Vlan</a:t>
            </a:r>
            <a:r>
              <a:rPr lang="en-US" sz="1000" dirty="0" smtClean="0"/>
              <a:t> </a:t>
            </a:r>
            <a:r>
              <a:rPr lang="en-US" sz="1000" dirty="0" err="1" smtClean="0"/>
              <a:t>att</a:t>
            </a:r>
            <a:r>
              <a:rPr lang="en-US" sz="1000" dirty="0" smtClean="0"/>
              <a:t> to EPG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vlanRsVlanEppAtt</a:t>
            </a:r>
            <a:endParaRPr lang="en-US" sz="1000" b="1" dirty="0">
              <a:solidFill>
                <a:srgbClr val="FF0000"/>
              </a:solidFill>
            </a:endParaRPr>
          </a:p>
        </p:txBody>
      </p:sp>
      <p:cxnSp>
        <p:nvCxnSpPr>
          <p:cNvPr id="76" name="Straight Arrow Connector 75"/>
          <p:cNvCxnSpPr>
            <a:stCxn id="75" idx="0"/>
            <a:endCxn id="4" idx="3"/>
          </p:cNvCxnSpPr>
          <p:nvPr/>
        </p:nvCxnSpPr>
        <p:spPr>
          <a:xfrm flipH="1" flipV="1">
            <a:off x="1328967" y="1275459"/>
            <a:ext cx="6316745" cy="267116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494875" y="2114150"/>
            <a:ext cx="715599" cy="346259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r>
              <a:rPr lang="fr-FR" sz="900" b="1" dirty="0" err="1">
                <a:solidFill>
                  <a:srgbClr val="FF0000"/>
                </a:solidFill>
              </a:rPr>
              <a:t>t</a:t>
            </a:r>
            <a:r>
              <a:rPr lang="fr-FR" sz="900" b="1" dirty="0" err="1" smtClean="0">
                <a:solidFill>
                  <a:srgbClr val="FF0000"/>
                </a:solidFill>
              </a:rPr>
              <a:t>dn</a:t>
            </a:r>
            <a:r>
              <a:rPr lang="fr-FR" sz="900" b="1" dirty="0" smtClean="0">
                <a:solidFill>
                  <a:srgbClr val="FF0000"/>
                </a:solidFill>
              </a:rPr>
              <a:t> to </a:t>
            </a:r>
            <a:r>
              <a:rPr lang="fr-FR" sz="900" b="1" dirty="0" err="1" smtClean="0">
                <a:solidFill>
                  <a:srgbClr val="FF0000"/>
                </a:solidFill>
              </a:rPr>
              <a:t>EpP</a:t>
            </a:r>
            <a:endParaRPr lang="fr-FR" sz="900" b="1" dirty="0">
              <a:solidFill>
                <a:srgbClr val="FF0000"/>
              </a:solidFill>
            </a:endParaRPr>
          </a:p>
          <a:p>
            <a:r>
              <a:rPr lang="fr-FR" sz="900" b="1" dirty="0" smtClean="0">
                <a:solidFill>
                  <a:srgbClr val="FF0000"/>
                </a:solidFill>
              </a:rPr>
              <a:t>(</a:t>
            </a:r>
            <a:r>
              <a:rPr lang="fr-FR" sz="900" b="1" dirty="0" err="1" smtClean="0">
                <a:solidFill>
                  <a:srgbClr val="FF0000"/>
                </a:solidFill>
              </a:rPr>
              <a:t>res</a:t>
            </a:r>
            <a:r>
              <a:rPr lang="fr-FR" sz="900" b="1" dirty="0" smtClean="0">
                <a:solidFill>
                  <a:srgbClr val="FF0000"/>
                </a:solidFill>
              </a:rPr>
              <a:t> EPG)</a:t>
            </a:r>
            <a:endParaRPr lang="fr-FR" sz="900" b="1" dirty="0">
              <a:solidFill>
                <a:srgbClr val="FF0000"/>
              </a:solidFill>
            </a:endParaRPr>
          </a:p>
        </p:txBody>
      </p:sp>
      <p:cxnSp>
        <p:nvCxnSpPr>
          <p:cNvPr id="80" name="Straight Connector 79"/>
          <p:cNvCxnSpPr>
            <a:stCxn id="46" idx="2"/>
            <a:endCxn id="68" idx="0"/>
          </p:cNvCxnSpPr>
          <p:nvPr/>
        </p:nvCxnSpPr>
        <p:spPr>
          <a:xfrm flipH="1">
            <a:off x="4589872" y="2572150"/>
            <a:ext cx="825548" cy="2634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68" idx="2"/>
            <a:endCxn id="75" idx="1"/>
          </p:cNvCxnSpPr>
          <p:nvPr/>
        </p:nvCxnSpPr>
        <p:spPr>
          <a:xfrm>
            <a:off x="4589872" y="3521758"/>
            <a:ext cx="2290043" cy="608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5177803" y="4057418"/>
            <a:ext cx="1531593" cy="3673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err="1" smtClean="0"/>
              <a:t>Vlan</a:t>
            </a:r>
            <a:r>
              <a:rPr lang="en-US" sz="1000" dirty="0" smtClean="0"/>
              <a:t> </a:t>
            </a:r>
            <a:r>
              <a:rPr lang="en-US" sz="1000" dirty="0" err="1" smtClean="0"/>
              <a:t>att</a:t>
            </a:r>
            <a:r>
              <a:rPr lang="en-US" sz="1000" dirty="0" smtClean="0"/>
              <a:t> to EPG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vlanRsPathDomAtt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009603" y="4548517"/>
            <a:ext cx="1174777" cy="20775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r>
              <a:rPr lang="fr-FR" sz="900" b="1" dirty="0" err="1">
                <a:solidFill>
                  <a:srgbClr val="FF0000"/>
                </a:solidFill>
              </a:rPr>
              <a:t>t</a:t>
            </a:r>
            <a:r>
              <a:rPr lang="fr-FR" sz="900" b="1" dirty="0" err="1" smtClean="0">
                <a:solidFill>
                  <a:srgbClr val="FF0000"/>
                </a:solidFill>
              </a:rPr>
              <a:t>dn</a:t>
            </a:r>
            <a:r>
              <a:rPr lang="fr-FR" sz="900" b="1" dirty="0" smtClean="0">
                <a:solidFill>
                  <a:srgbClr val="FF0000"/>
                </a:solidFill>
              </a:rPr>
              <a:t> to </a:t>
            </a:r>
            <a:r>
              <a:rPr lang="fr-FR" sz="900" b="1" dirty="0" err="1" smtClean="0">
                <a:solidFill>
                  <a:srgbClr val="FF0000"/>
                </a:solidFill>
              </a:rPr>
              <a:t>Phys</a:t>
            </a:r>
            <a:r>
              <a:rPr lang="fr-FR" sz="900" b="1" dirty="0" smtClean="0">
                <a:solidFill>
                  <a:srgbClr val="FF0000"/>
                </a:solidFill>
              </a:rPr>
              <a:t> Port</a:t>
            </a:r>
            <a:endParaRPr lang="fr-FR" sz="900" b="1" dirty="0">
              <a:solidFill>
                <a:srgbClr val="FF0000"/>
              </a:solidFill>
            </a:endParaRPr>
          </a:p>
        </p:txBody>
      </p:sp>
      <p:cxnSp>
        <p:nvCxnSpPr>
          <p:cNvPr id="100" name="Straight Arrow Connector 99"/>
          <p:cNvCxnSpPr>
            <a:stCxn id="98" idx="2"/>
          </p:cNvCxnSpPr>
          <p:nvPr/>
        </p:nvCxnSpPr>
        <p:spPr>
          <a:xfrm>
            <a:off x="5943600" y="4424767"/>
            <a:ext cx="0" cy="33150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3454458" y="4048963"/>
            <a:ext cx="1531593" cy="3673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err="1" smtClean="0"/>
              <a:t>Vlan</a:t>
            </a:r>
            <a:r>
              <a:rPr lang="en-US" sz="1000" dirty="0" smtClean="0"/>
              <a:t> </a:t>
            </a:r>
            <a:r>
              <a:rPr lang="en-US" sz="1000" dirty="0" err="1" smtClean="0"/>
              <a:t>att</a:t>
            </a:r>
            <a:r>
              <a:rPr lang="en-US" sz="1000" dirty="0" smtClean="0"/>
              <a:t> to EPG</a:t>
            </a:r>
            <a:endParaRPr lang="en-US" sz="1000" dirty="0"/>
          </a:p>
          <a:p>
            <a:pPr algn="ctr"/>
            <a:r>
              <a:rPr lang="en-US" sz="1000" b="1" dirty="0" smtClean="0">
                <a:solidFill>
                  <a:srgbClr val="FF0000"/>
                </a:solidFill>
              </a:rPr>
              <a:t>l2RtDomIfConn</a:t>
            </a:r>
            <a:endParaRPr lang="en-US" sz="1000" b="1" dirty="0">
              <a:solidFill>
                <a:srgbClr val="FF0000"/>
              </a:solidFill>
            </a:endParaRPr>
          </a:p>
        </p:txBody>
      </p:sp>
      <p:cxnSp>
        <p:nvCxnSpPr>
          <p:cNvPr id="106" name="Straight Arrow Connector 105"/>
          <p:cNvCxnSpPr>
            <a:stCxn id="105" idx="1"/>
            <a:endCxn id="18" idx="2"/>
          </p:cNvCxnSpPr>
          <p:nvPr/>
        </p:nvCxnSpPr>
        <p:spPr>
          <a:xfrm flipH="1" flipV="1">
            <a:off x="2126829" y="3477954"/>
            <a:ext cx="1327629" cy="75468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68" idx="2"/>
            <a:endCxn id="98" idx="0"/>
          </p:cNvCxnSpPr>
          <p:nvPr/>
        </p:nvCxnSpPr>
        <p:spPr>
          <a:xfrm>
            <a:off x="4589872" y="3521758"/>
            <a:ext cx="1353728" cy="5356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68" idx="2"/>
            <a:endCxn id="105" idx="0"/>
          </p:cNvCxnSpPr>
          <p:nvPr/>
        </p:nvCxnSpPr>
        <p:spPr>
          <a:xfrm flipH="1">
            <a:off x="4220255" y="3521758"/>
            <a:ext cx="369617" cy="5272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369179" y="3490051"/>
            <a:ext cx="983621" cy="20775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r>
              <a:rPr lang="fr-FR" sz="900" b="1" dirty="0" err="1">
                <a:solidFill>
                  <a:srgbClr val="FF0000"/>
                </a:solidFill>
              </a:rPr>
              <a:t>t</a:t>
            </a:r>
            <a:r>
              <a:rPr lang="fr-FR" sz="900" b="1" dirty="0" err="1" smtClean="0">
                <a:solidFill>
                  <a:srgbClr val="FF0000"/>
                </a:solidFill>
              </a:rPr>
              <a:t>dn</a:t>
            </a:r>
            <a:r>
              <a:rPr lang="fr-FR" sz="900" b="1" dirty="0" smtClean="0">
                <a:solidFill>
                  <a:srgbClr val="FF0000"/>
                </a:solidFill>
              </a:rPr>
              <a:t> to </a:t>
            </a:r>
            <a:r>
              <a:rPr lang="fr-FR" sz="900" b="1" dirty="0" err="1" smtClean="0">
                <a:solidFill>
                  <a:srgbClr val="FF0000"/>
                </a:solidFill>
              </a:rPr>
              <a:t>res</a:t>
            </a:r>
            <a:r>
              <a:rPr lang="fr-FR" sz="900" b="1" dirty="0" smtClean="0">
                <a:solidFill>
                  <a:srgbClr val="FF0000"/>
                </a:solidFill>
              </a:rPr>
              <a:t> </a:t>
            </a:r>
            <a:r>
              <a:rPr lang="fr-FR" sz="900" b="1" dirty="0" err="1" smtClean="0">
                <a:solidFill>
                  <a:srgbClr val="FF0000"/>
                </a:solidFill>
              </a:rPr>
              <a:t>Path</a:t>
            </a:r>
            <a:endParaRPr lang="fr-FR" sz="900" b="1" dirty="0">
              <a:solidFill>
                <a:srgbClr val="FF0000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5229814" y="4776151"/>
            <a:ext cx="1531593" cy="36734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Physical port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nwPathEp</a:t>
            </a:r>
            <a:endParaRPr 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22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632"/>
            <a:ext cx="8413138" cy="597276"/>
          </a:xfrm>
        </p:spPr>
        <p:txBody>
          <a:bodyPr/>
          <a:lstStyle/>
          <a:p>
            <a:r>
              <a:rPr lang="fr-FR" dirty="0" smtClean="0"/>
              <a:t>Mo </a:t>
            </a:r>
            <a:r>
              <a:rPr lang="fr-FR" dirty="0" err="1" smtClean="0"/>
              <a:t>Resolved</a:t>
            </a:r>
            <a:r>
              <a:rPr lang="fr-FR" dirty="0" smtClean="0"/>
              <a:t> to </a:t>
            </a:r>
            <a:r>
              <a:rPr lang="fr-FR" dirty="0" err="1" smtClean="0"/>
              <a:t>concrete</a:t>
            </a:r>
            <a:r>
              <a:rPr lang="fr-FR" dirty="0" smtClean="0"/>
              <a:t> (</a:t>
            </a:r>
            <a:r>
              <a:rPr lang="fr-FR" dirty="0" err="1" smtClean="0"/>
              <a:t>vxlan</a:t>
            </a:r>
            <a:r>
              <a:rPr lang="fr-FR" dirty="0" smtClean="0"/>
              <a:t> Case </a:t>
            </a:r>
            <a:r>
              <a:rPr lang="fr-FR" dirty="0" err="1" smtClean="0"/>
              <a:t>here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33566" y="992378"/>
            <a:ext cx="1295401" cy="56616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Resolved EPG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fvEpP</a:t>
            </a:r>
            <a:endParaRPr lang="en-US" sz="1000" b="1" dirty="0" smtClean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00200" y="988415"/>
            <a:ext cx="1295400" cy="4807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Resolved BD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fvBDDef</a:t>
            </a:r>
            <a:endParaRPr lang="en-US" sz="10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bd_Seg_id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08850" y="989020"/>
            <a:ext cx="1503607" cy="47115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Resolved </a:t>
            </a:r>
            <a:r>
              <a:rPr lang="en-US" sz="1000" dirty="0" err="1" smtClean="0"/>
              <a:t>Ctx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fvCtxDef</a:t>
            </a:r>
            <a:endParaRPr lang="en-US" sz="1000" b="1" dirty="0">
              <a:solidFill>
                <a:srgbClr val="FF0000"/>
              </a:solidFill>
            </a:endParaRPr>
          </a:p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Scope_id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170"/>
          <p:cNvCxnSpPr>
            <a:stCxn id="5" idx="3"/>
            <a:endCxn id="6" idx="1"/>
          </p:cNvCxnSpPr>
          <p:nvPr/>
        </p:nvCxnSpPr>
        <p:spPr>
          <a:xfrm flipV="1">
            <a:off x="2895600" y="1224600"/>
            <a:ext cx="213250" cy="4165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63243" y="787691"/>
            <a:ext cx="691215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900" b="1" dirty="0" err="1" smtClean="0">
                <a:solidFill>
                  <a:schemeClr val="accent6">
                    <a:lumMod val="75000"/>
                  </a:schemeClr>
                </a:solidFill>
              </a:rPr>
              <a:t>ctxDefDn</a:t>
            </a:r>
            <a:endParaRPr lang="fr-FR" sz="9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70"/>
          <p:cNvCxnSpPr>
            <a:stCxn id="4" idx="3"/>
            <a:endCxn id="5" idx="1"/>
          </p:cNvCxnSpPr>
          <p:nvPr/>
        </p:nvCxnSpPr>
        <p:spPr>
          <a:xfrm flipV="1">
            <a:off x="1328967" y="1228765"/>
            <a:ext cx="271233" cy="46694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20364" y="787691"/>
            <a:ext cx="665567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900" b="1" dirty="0" err="1" smtClean="0">
                <a:solidFill>
                  <a:schemeClr val="accent6">
                    <a:lumMod val="75000"/>
                  </a:schemeClr>
                </a:solidFill>
              </a:rPr>
              <a:t>bdDefDn</a:t>
            </a:r>
            <a:endParaRPr lang="fr-FR" sz="9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331" y="1885950"/>
            <a:ext cx="1677731" cy="5985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Specific Node instance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fvLocale</a:t>
            </a:r>
            <a:endParaRPr lang="en-US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16" name="Straight Connector 15"/>
          <p:cNvCxnSpPr>
            <a:stCxn id="15" idx="0"/>
            <a:endCxn id="4" idx="2"/>
          </p:cNvCxnSpPr>
          <p:nvPr/>
        </p:nvCxnSpPr>
        <p:spPr>
          <a:xfrm flipH="1" flipV="1">
            <a:off x="681267" y="1558540"/>
            <a:ext cx="156268" cy="3274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5454" y="2879363"/>
            <a:ext cx="1204910" cy="6720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err="1" smtClean="0"/>
              <a:t>Dyn</a:t>
            </a:r>
            <a:r>
              <a:rPr lang="en-US" sz="1000" dirty="0" smtClean="0"/>
              <a:t> Path 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fvDyPathAtt</a:t>
            </a:r>
            <a:endParaRPr lang="en-US" sz="1000" b="1" dirty="0" smtClean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18278" y="3105150"/>
            <a:ext cx="1417102" cy="3728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Static \ Path 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fvStPathAtt</a:t>
            </a:r>
            <a:endParaRPr lang="en-US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19" name="Straight Connector 18"/>
          <p:cNvCxnSpPr>
            <a:stCxn id="15" idx="2"/>
            <a:endCxn id="17" idx="0"/>
          </p:cNvCxnSpPr>
          <p:nvPr/>
        </p:nvCxnSpPr>
        <p:spPr>
          <a:xfrm flipH="1">
            <a:off x="617909" y="2484541"/>
            <a:ext cx="219626" cy="3948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2"/>
            <a:endCxn id="18" idx="0"/>
          </p:cNvCxnSpPr>
          <p:nvPr/>
        </p:nvCxnSpPr>
        <p:spPr>
          <a:xfrm>
            <a:off x="837535" y="2484541"/>
            <a:ext cx="1289294" cy="6206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553147" y="4785452"/>
            <a:ext cx="1016058" cy="3196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err="1" smtClean="0"/>
              <a:t>Encaps</a:t>
            </a:r>
            <a:r>
              <a:rPr lang="en-US" sz="1000" dirty="0" smtClean="0"/>
              <a:t> -</a:t>
            </a:r>
            <a:r>
              <a:rPr lang="en-US" sz="1000" b="1" dirty="0" err="1" smtClean="0">
                <a:solidFill>
                  <a:srgbClr val="FF0000"/>
                </a:solidFill>
              </a:rPr>
              <a:t>fvIfConn</a:t>
            </a:r>
            <a:endParaRPr lang="en-US" sz="1000" b="1" dirty="0" smtClean="0">
              <a:solidFill>
                <a:srgbClr val="FF0000"/>
              </a:solidFill>
            </a:endParaRPr>
          </a:p>
        </p:txBody>
      </p:sp>
      <p:cxnSp>
        <p:nvCxnSpPr>
          <p:cNvPr id="22" name="Straight Connector 21"/>
          <p:cNvCxnSpPr>
            <a:stCxn id="18" idx="2"/>
            <a:endCxn id="21" idx="0"/>
          </p:cNvCxnSpPr>
          <p:nvPr/>
        </p:nvCxnSpPr>
        <p:spPr>
          <a:xfrm flipH="1">
            <a:off x="2061176" y="3477954"/>
            <a:ext cx="65653" cy="13074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2"/>
            <a:endCxn id="24" idx="0"/>
          </p:cNvCxnSpPr>
          <p:nvPr/>
        </p:nvCxnSpPr>
        <p:spPr>
          <a:xfrm>
            <a:off x="617909" y="3551460"/>
            <a:ext cx="117844" cy="3840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922" y="3935539"/>
            <a:ext cx="1457661" cy="5941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err="1" smtClean="0"/>
              <a:t>Encaps</a:t>
            </a:r>
            <a:r>
              <a:rPr lang="en-US" sz="1000" dirty="0" smtClean="0"/>
              <a:t> - </a:t>
            </a:r>
            <a:r>
              <a:rPr lang="en-US" sz="1000" b="1" dirty="0" err="1" smtClean="0">
                <a:solidFill>
                  <a:srgbClr val="FF0000"/>
                </a:solidFill>
              </a:rPr>
              <a:t>fvIfConn</a:t>
            </a:r>
            <a:endParaRPr lang="en-US" sz="1000" b="1" dirty="0" smtClean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257800" y="991558"/>
            <a:ext cx="1503607" cy="5678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Concrete </a:t>
            </a:r>
            <a:r>
              <a:rPr lang="en-US" sz="1000" dirty="0" err="1" smtClean="0"/>
              <a:t>Ctx</a:t>
            </a:r>
            <a:endParaRPr lang="en-US" sz="1000" dirty="0"/>
          </a:p>
          <a:p>
            <a:pPr algn="ctr"/>
            <a:r>
              <a:rPr lang="en-US" sz="1000" b="1" dirty="0" smtClean="0">
                <a:solidFill>
                  <a:srgbClr val="FF0000"/>
                </a:solidFill>
              </a:rPr>
              <a:t>l3Ctx</a:t>
            </a:r>
            <a:endParaRPr lang="en-US" sz="1000" b="1" dirty="0">
              <a:solidFill>
                <a:srgbClr val="FF0000"/>
              </a:solidFill>
            </a:endParaRPr>
          </a:p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Dn</a:t>
            </a:r>
            <a:r>
              <a:rPr lang="en-US" sz="700" b="1" dirty="0" smtClean="0">
                <a:solidFill>
                  <a:schemeClr val="tx1"/>
                </a:solidFill>
              </a:rPr>
              <a:t> – topology/pod-1/node-x/sys/</a:t>
            </a:r>
            <a:r>
              <a:rPr lang="en-US" sz="700" b="1" dirty="0" err="1" smtClean="0">
                <a:solidFill>
                  <a:schemeClr val="tx1"/>
                </a:solidFill>
              </a:rPr>
              <a:t>ctx</a:t>
            </a:r>
            <a:r>
              <a:rPr lang="en-US" sz="700" b="1" dirty="0" smtClean="0">
                <a:solidFill>
                  <a:schemeClr val="tx1"/>
                </a:solidFill>
              </a:rPr>
              <a:t>-[</a:t>
            </a:r>
            <a:r>
              <a:rPr lang="en-US" sz="700" b="1" dirty="0" err="1" smtClean="0">
                <a:solidFill>
                  <a:schemeClr val="tx1"/>
                </a:solidFill>
              </a:rPr>
              <a:t>vxlan-Ctx_scope</a:t>
            </a:r>
            <a:r>
              <a:rPr lang="en-US" sz="700" b="1" dirty="0" smtClean="0">
                <a:solidFill>
                  <a:schemeClr val="tx1"/>
                </a:solidFill>
              </a:rPr>
              <a:t>]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663616" y="1885950"/>
            <a:ext cx="1503607" cy="686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Concrete BD</a:t>
            </a:r>
            <a:endParaRPr lang="en-US" sz="1000" dirty="0"/>
          </a:p>
          <a:p>
            <a:pPr algn="ctr"/>
            <a:r>
              <a:rPr lang="en-US" sz="1000" b="1" dirty="0" smtClean="0">
                <a:solidFill>
                  <a:srgbClr val="FF0000"/>
                </a:solidFill>
              </a:rPr>
              <a:t>l2BD</a:t>
            </a:r>
            <a:endParaRPr lang="en-US" sz="1000" b="1" dirty="0">
              <a:solidFill>
                <a:srgbClr val="FF0000"/>
              </a:solidFill>
            </a:endParaRPr>
          </a:p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Dn</a:t>
            </a:r>
            <a:r>
              <a:rPr lang="en-US" sz="700" b="1" dirty="0" smtClean="0">
                <a:solidFill>
                  <a:schemeClr val="tx1"/>
                </a:solidFill>
              </a:rPr>
              <a:t> – topology/pod-1/node-x/sys/</a:t>
            </a:r>
            <a:r>
              <a:rPr lang="en-US" sz="700" b="1" dirty="0" err="1" smtClean="0">
                <a:solidFill>
                  <a:schemeClr val="tx1"/>
                </a:solidFill>
              </a:rPr>
              <a:t>ctx</a:t>
            </a:r>
            <a:r>
              <a:rPr lang="en-US" sz="700" b="1" dirty="0" smtClean="0">
                <a:solidFill>
                  <a:schemeClr val="tx1"/>
                </a:solidFill>
              </a:rPr>
              <a:t>-[</a:t>
            </a:r>
            <a:r>
              <a:rPr lang="en-US" sz="700" b="1" dirty="0" err="1" smtClean="0">
                <a:solidFill>
                  <a:schemeClr val="tx1"/>
                </a:solidFill>
              </a:rPr>
              <a:t>vxlan-Ctx_scope</a:t>
            </a:r>
            <a:r>
              <a:rPr lang="en-US" sz="700" b="1" dirty="0" smtClean="0">
                <a:solidFill>
                  <a:schemeClr val="tx1"/>
                </a:solidFill>
              </a:rPr>
              <a:t>]/</a:t>
            </a:r>
            <a:r>
              <a:rPr lang="en-US" sz="700" b="1" dirty="0" err="1" smtClean="0">
                <a:solidFill>
                  <a:schemeClr val="tx1"/>
                </a:solidFill>
              </a:rPr>
              <a:t>bd</a:t>
            </a:r>
            <a:r>
              <a:rPr lang="en-US" sz="700" b="1" dirty="0" smtClean="0">
                <a:solidFill>
                  <a:schemeClr val="tx1"/>
                </a:solidFill>
              </a:rPr>
              <a:t>-[</a:t>
            </a:r>
            <a:r>
              <a:rPr lang="en-US" sz="700" b="1" dirty="0" err="1" smtClean="0">
                <a:solidFill>
                  <a:schemeClr val="tx1"/>
                </a:solidFill>
              </a:rPr>
              <a:t>vxlan-bd_Seg_id</a:t>
            </a:r>
            <a:r>
              <a:rPr lang="en-US" sz="700" b="1" dirty="0" smtClean="0">
                <a:solidFill>
                  <a:schemeClr val="tx1"/>
                </a:solidFill>
              </a:rPr>
              <a:t>]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stCxn id="45" idx="2"/>
            <a:endCxn id="46" idx="0"/>
          </p:cNvCxnSpPr>
          <p:nvPr/>
        </p:nvCxnSpPr>
        <p:spPr>
          <a:xfrm flipH="1">
            <a:off x="5415420" y="1559360"/>
            <a:ext cx="594184" cy="3265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170"/>
          <p:cNvCxnSpPr>
            <a:stCxn id="46" idx="1"/>
            <a:endCxn id="5" idx="2"/>
          </p:cNvCxnSpPr>
          <p:nvPr/>
        </p:nvCxnSpPr>
        <p:spPr>
          <a:xfrm flipH="1" flipV="1">
            <a:off x="2247900" y="1469115"/>
            <a:ext cx="2415716" cy="759935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657600" y="1722245"/>
            <a:ext cx="665567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900" b="1" dirty="0" err="1" smtClean="0">
                <a:solidFill>
                  <a:schemeClr val="accent6">
                    <a:lumMod val="75000"/>
                  </a:schemeClr>
                </a:solidFill>
              </a:rPr>
              <a:t>bdDefDn</a:t>
            </a:r>
            <a:endParaRPr lang="fr-FR" sz="9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657600" y="2835558"/>
            <a:ext cx="1864543" cy="6862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err="1" smtClean="0"/>
              <a:t>Vxlan</a:t>
            </a:r>
            <a:r>
              <a:rPr lang="en-US" sz="1000" dirty="0" smtClean="0"/>
              <a:t> </a:t>
            </a:r>
            <a:r>
              <a:rPr lang="en-US" sz="1000" dirty="0" err="1" smtClean="0"/>
              <a:t>Encaps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vxlanCktEp</a:t>
            </a:r>
            <a:endParaRPr lang="en-US" sz="1000" b="1" dirty="0">
              <a:solidFill>
                <a:srgbClr val="FF0000"/>
              </a:solidFill>
            </a:endParaRPr>
          </a:p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Dn</a:t>
            </a:r>
            <a:r>
              <a:rPr lang="en-US" sz="700" b="1" dirty="0" smtClean="0">
                <a:solidFill>
                  <a:schemeClr val="tx1"/>
                </a:solidFill>
              </a:rPr>
              <a:t> – topology/pod-1/node-x/sys/</a:t>
            </a:r>
            <a:r>
              <a:rPr lang="en-US" sz="700" b="1" dirty="0" err="1" smtClean="0">
                <a:solidFill>
                  <a:schemeClr val="tx1"/>
                </a:solidFill>
              </a:rPr>
              <a:t>ctx</a:t>
            </a:r>
            <a:r>
              <a:rPr lang="en-US" sz="700" b="1" dirty="0" smtClean="0">
                <a:solidFill>
                  <a:schemeClr val="tx1"/>
                </a:solidFill>
              </a:rPr>
              <a:t>-[</a:t>
            </a:r>
            <a:r>
              <a:rPr lang="en-US" sz="700" b="1" dirty="0" err="1" smtClean="0">
                <a:solidFill>
                  <a:schemeClr val="tx1"/>
                </a:solidFill>
              </a:rPr>
              <a:t>vxlan-Ctx_scope</a:t>
            </a:r>
            <a:r>
              <a:rPr lang="en-US" sz="700" b="1" dirty="0" smtClean="0">
                <a:solidFill>
                  <a:schemeClr val="tx1"/>
                </a:solidFill>
              </a:rPr>
              <a:t>]/</a:t>
            </a:r>
            <a:r>
              <a:rPr lang="en-US" sz="700" b="1" dirty="0" err="1" smtClean="0">
                <a:solidFill>
                  <a:schemeClr val="tx1"/>
                </a:solidFill>
              </a:rPr>
              <a:t>bd</a:t>
            </a:r>
            <a:r>
              <a:rPr lang="en-US" sz="700" b="1" dirty="0" smtClean="0">
                <a:solidFill>
                  <a:schemeClr val="tx1"/>
                </a:solidFill>
              </a:rPr>
              <a:t>-[</a:t>
            </a:r>
            <a:r>
              <a:rPr lang="en-US" sz="700" b="1" dirty="0" err="1" smtClean="0">
                <a:solidFill>
                  <a:schemeClr val="tx1"/>
                </a:solidFill>
              </a:rPr>
              <a:t>vxlan-bd_Seg_id</a:t>
            </a:r>
            <a:r>
              <a:rPr lang="en-US" sz="700" b="1" dirty="0" smtClean="0">
                <a:solidFill>
                  <a:schemeClr val="tx1"/>
                </a:solidFill>
              </a:rPr>
              <a:t>]/</a:t>
            </a:r>
            <a:r>
              <a:rPr lang="en-US" sz="700" b="1" dirty="0" err="1" smtClean="0">
                <a:solidFill>
                  <a:schemeClr val="tx1"/>
                </a:solidFill>
              </a:rPr>
              <a:t>vxlan</a:t>
            </a:r>
            <a:r>
              <a:rPr lang="en-US" sz="700" b="1" dirty="0" smtClean="0">
                <a:solidFill>
                  <a:schemeClr val="tx1"/>
                </a:solidFill>
              </a:rPr>
              <a:t>-[</a:t>
            </a:r>
            <a:r>
              <a:rPr lang="en-US" sz="700" b="1" dirty="0" err="1" smtClean="0">
                <a:solidFill>
                  <a:schemeClr val="tx1"/>
                </a:solidFill>
              </a:rPr>
              <a:t>vxlan-encap</a:t>
            </a:r>
            <a:r>
              <a:rPr lang="en-US" sz="700" b="1" dirty="0" smtClean="0">
                <a:solidFill>
                  <a:schemeClr val="tx1"/>
                </a:solidFill>
              </a:rPr>
              <a:t>]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170"/>
          <p:cNvCxnSpPr>
            <a:stCxn id="68" idx="1"/>
          </p:cNvCxnSpPr>
          <p:nvPr/>
        </p:nvCxnSpPr>
        <p:spPr>
          <a:xfrm flipH="1">
            <a:off x="2895600" y="3178658"/>
            <a:ext cx="762000" cy="1907692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099143" y="4735966"/>
            <a:ext cx="998991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900" b="1" dirty="0" err="1" smtClean="0">
                <a:solidFill>
                  <a:schemeClr val="accent6">
                    <a:lumMod val="75000"/>
                  </a:schemeClr>
                </a:solidFill>
              </a:rPr>
              <a:t>epgDn</a:t>
            </a:r>
            <a:endParaRPr lang="fr-FR" sz="9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900" b="1" dirty="0" smtClean="0">
                <a:solidFill>
                  <a:schemeClr val="accent6">
                    <a:lumMod val="75000"/>
                  </a:schemeClr>
                </a:solidFill>
              </a:rPr>
              <a:t>To </a:t>
            </a:r>
            <a:r>
              <a:rPr lang="fr-FR" sz="900" b="1" dirty="0" err="1" smtClean="0">
                <a:solidFill>
                  <a:schemeClr val="accent6">
                    <a:lumMod val="75000"/>
                  </a:schemeClr>
                </a:solidFill>
              </a:rPr>
              <a:t>logical</a:t>
            </a:r>
            <a:r>
              <a:rPr lang="fr-FR" sz="900" b="1" dirty="0" smtClean="0">
                <a:solidFill>
                  <a:schemeClr val="accent6">
                    <a:lumMod val="75000"/>
                  </a:schemeClr>
                </a:solidFill>
              </a:rPr>
              <a:t> EPG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879915" y="3946628"/>
            <a:ext cx="1531593" cy="3673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err="1" smtClean="0"/>
              <a:t>Vlan</a:t>
            </a:r>
            <a:r>
              <a:rPr lang="en-US" sz="1000" dirty="0" smtClean="0"/>
              <a:t> </a:t>
            </a:r>
            <a:r>
              <a:rPr lang="en-US" sz="1000" dirty="0" err="1" smtClean="0"/>
              <a:t>att</a:t>
            </a:r>
            <a:r>
              <a:rPr lang="en-US" sz="1000" dirty="0" smtClean="0"/>
              <a:t> to EPG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vxlanRsVxlanEppAtt</a:t>
            </a:r>
            <a:endParaRPr lang="en-US" sz="1000" b="1" dirty="0">
              <a:solidFill>
                <a:srgbClr val="FF0000"/>
              </a:solidFill>
            </a:endParaRPr>
          </a:p>
        </p:txBody>
      </p:sp>
      <p:cxnSp>
        <p:nvCxnSpPr>
          <p:cNvPr id="76" name="Straight Arrow Connector 75"/>
          <p:cNvCxnSpPr>
            <a:stCxn id="75" idx="0"/>
            <a:endCxn id="4" idx="3"/>
          </p:cNvCxnSpPr>
          <p:nvPr/>
        </p:nvCxnSpPr>
        <p:spPr>
          <a:xfrm flipH="1" flipV="1">
            <a:off x="1328967" y="1275459"/>
            <a:ext cx="6316745" cy="267116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494875" y="2114150"/>
            <a:ext cx="715599" cy="346259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r>
              <a:rPr lang="fr-FR" sz="900" b="1" dirty="0" err="1">
                <a:solidFill>
                  <a:srgbClr val="FF0000"/>
                </a:solidFill>
              </a:rPr>
              <a:t>t</a:t>
            </a:r>
            <a:r>
              <a:rPr lang="fr-FR" sz="900" b="1" dirty="0" err="1" smtClean="0">
                <a:solidFill>
                  <a:srgbClr val="FF0000"/>
                </a:solidFill>
              </a:rPr>
              <a:t>dn</a:t>
            </a:r>
            <a:r>
              <a:rPr lang="fr-FR" sz="900" b="1" dirty="0" smtClean="0">
                <a:solidFill>
                  <a:srgbClr val="FF0000"/>
                </a:solidFill>
              </a:rPr>
              <a:t> to </a:t>
            </a:r>
            <a:r>
              <a:rPr lang="fr-FR" sz="900" b="1" dirty="0" err="1" smtClean="0">
                <a:solidFill>
                  <a:srgbClr val="FF0000"/>
                </a:solidFill>
              </a:rPr>
              <a:t>EpP</a:t>
            </a:r>
            <a:endParaRPr lang="fr-FR" sz="900" b="1" dirty="0">
              <a:solidFill>
                <a:srgbClr val="FF0000"/>
              </a:solidFill>
            </a:endParaRPr>
          </a:p>
          <a:p>
            <a:r>
              <a:rPr lang="fr-FR" sz="900" b="1" dirty="0" smtClean="0">
                <a:solidFill>
                  <a:srgbClr val="FF0000"/>
                </a:solidFill>
              </a:rPr>
              <a:t>(</a:t>
            </a:r>
            <a:r>
              <a:rPr lang="fr-FR" sz="900" b="1" dirty="0" err="1" smtClean="0">
                <a:solidFill>
                  <a:srgbClr val="FF0000"/>
                </a:solidFill>
              </a:rPr>
              <a:t>res</a:t>
            </a:r>
            <a:r>
              <a:rPr lang="fr-FR" sz="900" b="1" dirty="0" smtClean="0">
                <a:solidFill>
                  <a:srgbClr val="FF0000"/>
                </a:solidFill>
              </a:rPr>
              <a:t> EPG)</a:t>
            </a:r>
            <a:endParaRPr lang="fr-FR" sz="900" b="1" dirty="0">
              <a:solidFill>
                <a:srgbClr val="FF0000"/>
              </a:solidFill>
            </a:endParaRPr>
          </a:p>
        </p:txBody>
      </p:sp>
      <p:cxnSp>
        <p:nvCxnSpPr>
          <p:cNvPr id="80" name="Straight Connector 79"/>
          <p:cNvCxnSpPr>
            <a:stCxn id="46" idx="2"/>
            <a:endCxn id="68" idx="0"/>
          </p:cNvCxnSpPr>
          <p:nvPr/>
        </p:nvCxnSpPr>
        <p:spPr>
          <a:xfrm flipH="1">
            <a:off x="4589872" y="2572150"/>
            <a:ext cx="825548" cy="2634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68" idx="2"/>
            <a:endCxn id="75" idx="1"/>
          </p:cNvCxnSpPr>
          <p:nvPr/>
        </p:nvCxnSpPr>
        <p:spPr>
          <a:xfrm>
            <a:off x="4589872" y="3521758"/>
            <a:ext cx="2290043" cy="608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5177803" y="4057418"/>
            <a:ext cx="1531593" cy="3673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err="1" smtClean="0"/>
              <a:t>Vxlan</a:t>
            </a:r>
            <a:r>
              <a:rPr lang="en-US" sz="1000" dirty="0" smtClean="0"/>
              <a:t> </a:t>
            </a:r>
            <a:r>
              <a:rPr lang="en-US" sz="1000" dirty="0" err="1" smtClean="0"/>
              <a:t>att</a:t>
            </a:r>
            <a:r>
              <a:rPr lang="en-US" sz="1000" dirty="0" smtClean="0"/>
              <a:t> to EPG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vlanRsPathDomAtt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009603" y="4548517"/>
            <a:ext cx="1174777" cy="20775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r>
              <a:rPr lang="fr-FR" sz="900" b="1" dirty="0" err="1">
                <a:solidFill>
                  <a:srgbClr val="FF0000"/>
                </a:solidFill>
              </a:rPr>
              <a:t>t</a:t>
            </a:r>
            <a:r>
              <a:rPr lang="fr-FR" sz="900" b="1" dirty="0" err="1" smtClean="0">
                <a:solidFill>
                  <a:srgbClr val="FF0000"/>
                </a:solidFill>
              </a:rPr>
              <a:t>dn</a:t>
            </a:r>
            <a:r>
              <a:rPr lang="fr-FR" sz="900" b="1" dirty="0" smtClean="0">
                <a:solidFill>
                  <a:srgbClr val="FF0000"/>
                </a:solidFill>
              </a:rPr>
              <a:t> to </a:t>
            </a:r>
            <a:r>
              <a:rPr lang="fr-FR" sz="900" b="1" dirty="0" err="1" smtClean="0">
                <a:solidFill>
                  <a:srgbClr val="FF0000"/>
                </a:solidFill>
              </a:rPr>
              <a:t>Phys</a:t>
            </a:r>
            <a:r>
              <a:rPr lang="fr-FR" sz="900" b="1" dirty="0" smtClean="0">
                <a:solidFill>
                  <a:srgbClr val="FF0000"/>
                </a:solidFill>
              </a:rPr>
              <a:t> Port</a:t>
            </a:r>
            <a:endParaRPr lang="fr-FR" sz="900" b="1" dirty="0">
              <a:solidFill>
                <a:srgbClr val="FF0000"/>
              </a:solidFill>
            </a:endParaRPr>
          </a:p>
        </p:txBody>
      </p:sp>
      <p:cxnSp>
        <p:nvCxnSpPr>
          <p:cNvPr id="100" name="Straight Arrow Connector 99"/>
          <p:cNvCxnSpPr>
            <a:stCxn id="98" idx="2"/>
          </p:cNvCxnSpPr>
          <p:nvPr/>
        </p:nvCxnSpPr>
        <p:spPr>
          <a:xfrm>
            <a:off x="5943600" y="4424767"/>
            <a:ext cx="0" cy="33150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3454458" y="4048963"/>
            <a:ext cx="1531593" cy="3673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err="1" smtClean="0"/>
              <a:t>Vxlan</a:t>
            </a:r>
            <a:r>
              <a:rPr lang="en-US" sz="1000" dirty="0" smtClean="0"/>
              <a:t> </a:t>
            </a:r>
            <a:r>
              <a:rPr lang="en-US" sz="1000" dirty="0" err="1" smtClean="0"/>
              <a:t>att</a:t>
            </a:r>
            <a:r>
              <a:rPr lang="en-US" sz="1000" dirty="0" smtClean="0"/>
              <a:t> to EPG</a:t>
            </a:r>
            <a:endParaRPr lang="en-US" sz="1000" dirty="0"/>
          </a:p>
          <a:p>
            <a:pPr algn="ctr"/>
            <a:r>
              <a:rPr lang="en-US" sz="1000" b="1" dirty="0" smtClean="0">
                <a:solidFill>
                  <a:srgbClr val="FF0000"/>
                </a:solidFill>
              </a:rPr>
              <a:t>l2RtDomIfConn</a:t>
            </a:r>
            <a:endParaRPr lang="en-US" sz="1000" b="1" dirty="0">
              <a:solidFill>
                <a:srgbClr val="FF0000"/>
              </a:solidFill>
            </a:endParaRPr>
          </a:p>
        </p:txBody>
      </p:sp>
      <p:cxnSp>
        <p:nvCxnSpPr>
          <p:cNvPr id="106" name="Straight Arrow Connector 105"/>
          <p:cNvCxnSpPr>
            <a:stCxn id="105" idx="1"/>
            <a:endCxn id="24" idx="3"/>
          </p:cNvCxnSpPr>
          <p:nvPr/>
        </p:nvCxnSpPr>
        <p:spPr>
          <a:xfrm flipH="1">
            <a:off x="1464583" y="4232638"/>
            <a:ext cx="1989875" cy="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68" idx="2"/>
            <a:endCxn id="98" idx="0"/>
          </p:cNvCxnSpPr>
          <p:nvPr/>
        </p:nvCxnSpPr>
        <p:spPr>
          <a:xfrm>
            <a:off x="4589872" y="3521758"/>
            <a:ext cx="1353728" cy="5356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68" idx="2"/>
            <a:endCxn id="105" idx="0"/>
          </p:cNvCxnSpPr>
          <p:nvPr/>
        </p:nvCxnSpPr>
        <p:spPr>
          <a:xfrm flipH="1">
            <a:off x="4220255" y="3521758"/>
            <a:ext cx="369617" cy="5272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226853" y="3894833"/>
            <a:ext cx="983621" cy="346259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r>
              <a:rPr lang="fr-FR" sz="900" b="1" dirty="0" err="1">
                <a:solidFill>
                  <a:srgbClr val="FF0000"/>
                </a:solidFill>
              </a:rPr>
              <a:t>t</a:t>
            </a:r>
            <a:r>
              <a:rPr lang="fr-FR" sz="900" b="1" dirty="0" err="1" smtClean="0">
                <a:solidFill>
                  <a:srgbClr val="FF0000"/>
                </a:solidFill>
              </a:rPr>
              <a:t>dn</a:t>
            </a:r>
            <a:r>
              <a:rPr lang="fr-FR" sz="900" b="1" dirty="0" smtClean="0">
                <a:solidFill>
                  <a:srgbClr val="FF0000"/>
                </a:solidFill>
              </a:rPr>
              <a:t> to dyn </a:t>
            </a:r>
            <a:r>
              <a:rPr lang="fr-FR" sz="900" b="1" dirty="0" err="1" smtClean="0">
                <a:solidFill>
                  <a:srgbClr val="FF0000"/>
                </a:solidFill>
              </a:rPr>
              <a:t>Path</a:t>
            </a:r>
            <a:endParaRPr lang="fr-FR" sz="900" b="1" dirty="0" smtClean="0">
              <a:solidFill>
                <a:srgbClr val="FF0000"/>
              </a:solidFill>
            </a:endParaRPr>
          </a:p>
          <a:p>
            <a:r>
              <a:rPr lang="fr-FR" sz="900" b="1" dirty="0" err="1" smtClean="0">
                <a:solidFill>
                  <a:srgbClr val="FF0000"/>
                </a:solidFill>
              </a:rPr>
              <a:t>Encaps</a:t>
            </a:r>
            <a:endParaRPr lang="fr-FR" sz="900" b="1" dirty="0">
              <a:solidFill>
                <a:srgbClr val="FF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229814" y="4776151"/>
            <a:ext cx="1531593" cy="36734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1000" dirty="0" smtClean="0"/>
              <a:t>Physical port</a:t>
            </a:r>
            <a:endParaRPr lang="en-US" sz="1000" dirty="0"/>
          </a:p>
          <a:p>
            <a:pPr algn="ctr"/>
            <a:r>
              <a:rPr lang="en-US" sz="1000" b="1" dirty="0" err="1" smtClean="0">
                <a:solidFill>
                  <a:srgbClr val="FF0000"/>
                </a:solidFill>
              </a:rPr>
              <a:t>nwPathEp</a:t>
            </a:r>
            <a:endParaRPr 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545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6622" y="62687"/>
            <a:ext cx="8588861" cy="6286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All classes together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1055724"/>
            <a:ext cx="653975" cy="1825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fvTenant</a:t>
            </a:r>
            <a:endParaRPr lang="en-US" sz="700" b="1" dirty="0" smtClean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2736" y="2351339"/>
            <a:ext cx="502263" cy="177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fvBD</a:t>
            </a:r>
            <a:endParaRPr lang="en-US" sz="7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66043" y="2119450"/>
            <a:ext cx="734627" cy="22950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fvCtx</a:t>
            </a:r>
            <a:endParaRPr lang="en-US" sz="7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000" y="1779712"/>
            <a:ext cx="572852" cy="2276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fvAp</a:t>
            </a:r>
            <a:endParaRPr lang="en-US" sz="700" b="1" dirty="0" smtClean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099" y="2522859"/>
            <a:ext cx="685801" cy="21291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fvAEPg</a:t>
            </a:r>
            <a:endParaRPr lang="en-US" sz="700" b="1" dirty="0" smtClean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>
            <a:stCxn id="7" idx="2"/>
            <a:endCxn id="8" idx="0"/>
          </p:cNvCxnSpPr>
          <p:nvPr/>
        </p:nvCxnSpPr>
        <p:spPr>
          <a:xfrm>
            <a:off x="1012788" y="1238249"/>
            <a:ext cx="321080" cy="11130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11" idx="0"/>
          </p:cNvCxnSpPr>
          <p:nvPr/>
        </p:nvCxnSpPr>
        <p:spPr>
          <a:xfrm flipH="1">
            <a:off x="667426" y="1238249"/>
            <a:ext cx="345362" cy="5414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0"/>
            <a:endCxn id="7" idx="2"/>
          </p:cNvCxnSpPr>
          <p:nvPr/>
        </p:nvCxnSpPr>
        <p:spPr>
          <a:xfrm flipH="1" flipV="1">
            <a:off x="1012788" y="1238249"/>
            <a:ext cx="1220569" cy="8812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4" idx="0"/>
            <a:endCxn id="11" idx="2"/>
          </p:cNvCxnSpPr>
          <p:nvPr/>
        </p:nvCxnSpPr>
        <p:spPr>
          <a:xfrm flipV="1">
            <a:off x="381000" y="2007393"/>
            <a:ext cx="286426" cy="5154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3" idx="0"/>
            <a:endCxn id="9" idx="2"/>
          </p:cNvCxnSpPr>
          <p:nvPr/>
        </p:nvCxnSpPr>
        <p:spPr>
          <a:xfrm flipV="1">
            <a:off x="1472194" y="2348958"/>
            <a:ext cx="761163" cy="123106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5" idx="0"/>
            <a:endCxn id="8" idx="2"/>
          </p:cNvCxnSpPr>
          <p:nvPr/>
        </p:nvCxnSpPr>
        <p:spPr>
          <a:xfrm flipV="1">
            <a:off x="457201" y="2529216"/>
            <a:ext cx="876667" cy="122079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6686" y="3750012"/>
            <a:ext cx="761029" cy="2120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fvRsBd</a:t>
            </a:r>
            <a:endParaRPr lang="en-US" sz="700" b="1" dirty="0">
              <a:solidFill>
                <a:srgbClr val="FF0000"/>
              </a:solidFill>
            </a:endParaRPr>
          </a:p>
        </p:txBody>
      </p:sp>
      <p:cxnSp>
        <p:nvCxnSpPr>
          <p:cNvPr id="87" name="Straight Connector 86"/>
          <p:cNvCxnSpPr>
            <a:stCxn id="85" idx="0"/>
            <a:endCxn id="14" idx="2"/>
          </p:cNvCxnSpPr>
          <p:nvPr/>
        </p:nvCxnSpPr>
        <p:spPr>
          <a:xfrm flipH="1" flipV="1">
            <a:off x="381000" y="2735774"/>
            <a:ext cx="76201" cy="10142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159759" y="3580024"/>
            <a:ext cx="624870" cy="1921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fvRsCtx</a:t>
            </a:r>
            <a:endParaRPr lang="en-US" sz="700" b="1" dirty="0">
              <a:solidFill>
                <a:srgbClr val="FF0000"/>
              </a:solidFill>
            </a:endParaRPr>
          </a:p>
        </p:txBody>
      </p:sp>
      <p:cxnSp>
        <p:nvCxnSpPr>
          <p:cNvPr id="94" name="Straight Connector 93"/>
          <p:cNvCxnSpPr>
            <a:stCxn id="93" idx="0"/>
            <a:endCxn id="8" idx="2"/>
          </p:cNvCxnSpPr>
          <p:nvPr/>
        </p:nvCxnSpPr>
        <p:spPr>
          <a:xfrm flipH="1" flipV="1">
            <a:off x="1333868" y="2529216"/>
            <a:ext cx="138326" cy="1050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1980300" y="1083424"/>
            <a:ext cx="656922" cy="168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fvEpP</a:t>
            </a:r>
            <a:endParaRPr lang="en-US" sz="700" b="1" dirty="0" smtClean="0">
              <a:solidFill>
                <a:srgbClr val="FF0000"/>
              </a:solidFill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933992" y="1033796"/>
            <a:ext cx="778986" cy="2680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fvBDDef</a:t>
            </a:r>
            <a:endParaRPr lang="en-US" sz="700" b="1" dirty="0" smtClean="0">
              <a:solidFill>
                <a:srgbClr val="FF0000"/>
              </a:solidFill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000967" y="1003331"/>
            <a:ext cx="685800" cy="2886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fvCtxDef</a:t>
            </a:r>
            <a:endParaRPr lang="en-US" sz="700" b="1" dirty="0">
              <a:solidFill>
                <a:srgbClr val="FF0000"/>
              </a:solidFill>
            </a:endParaRPr>
          </a:p>
        </p:txBody>
      </p:sp>
      <p:cxnSp>
        <p:nvCxnSpPr>
          <p:cNvPr id="171" name="Straight Arrow Connector 170"/>
          <p:cNvCxnSpPr>
            <a:stCxn id="151" idx="2"/>
            <a:endCxn id="8" idx="3"/>
          </p:cNvCxnSpPr>
          <p:nvPr/>
        </p:nvCxnSpPr>
        <p:spPr>
          <a:xfrm rot="5400000">
            <a:off x="1885020" y="1001812"/>
            <a:ext cx="1138445" cy="1738486"/>
          </a:xfrm>
          <a:prstGeom prst="bentConnector2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2909786" y="2256963"/>
            <a:ext cx="412292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>
                <a:solidFill>
                  <a:schemeClr val="accent6">
                    <a:lumMod val="75000"/>
                  </a:schemeClr>
                </a:solidFill>
              </a:rPr>
              <a:t>bdDn</a:t>
            </a:r>
            <a:endParaRPr lang="fr-FR" sz="7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82" name="Straight Arrow Connector 170"/>
          <p:cNvCxnSpPr>
            <a:stCxn id="151" idx="3"/>
            <a:endCxn id="170" idx="1"/>
          </p:cNvCxnSpPr>
          <p:nvPr/>
        </p:nvCxnSpPr>
        <p:spPr>
          <a:xfrm flipV="1">
            <a:off x="3712978" y="1147664"/>
            <a:ext cx="287989" cy="20151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3581400" y="835228"/>
            <a:ext cx="577402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>
                <a:solidFill>
                  <a:schemeClr val="accent6">
                    <a:lumMod val="75000"/>
                  </a:schemeClr>
                </a:solidFill>
              </a:rPr>
              <a:t>ctxDefDn</a:t>
            </a:r>
            <a:endParaRPr lang="fr-FR" sz="7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87" name="Straight Arrow Connector 170"/>
          <p:cNvCxnSpPr>
            <a:stCxn id="170" idx="2"/>
            <a:endCxn id="9" idx="3"/>
          </p:cNvCxnSpPr>
          <p:nvPr/>
        </p:nvCxnSpPr>
        <p:spPr>
          <a:xfrm rot="5400000">
            <a:off x="3001166" y="891502"/>
            <a:ext cx="942207" cy="1743197"/>
          </a:xfrm>
          <a:prstGeom prst="bentConnector2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3838600" y="2012525"/>
            <a:ext cx="433132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>
                <a:solidFill>
                  <a:schemeClr val="accent6">
                    <a:lumMod val="75000"/>
                  </a:schemeClr>
                </a:solidFill>
              </a:rPr>
              <a:t>ctxDn</a:t>
            </a:r>
            <a:endParaRPr lang="fr-FR" sz="7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34" name="Straight Arrow Connector 170"/>
          <p:cNvCxnSpPr>
            <a:stCxn id="150" idx="3"/>
            <a:endCxn id="151" idx="1"/>
          </p:cNvCxnSpPr>
          <p:nvPr/>
        </p:nvCxnSpPr>
        <p:spPr>
          <a:xfrm>
            <a:off x="2637222" y="1167815"/>
            <a:ext cx="296770" cy="0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2452823" y="866442"/>
            <a:ext cx="556563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>
                <a:solidFill>
                  <a:schemeClr val="accent6">
                    <a:lumMod val="75000"/>
                  </a:schemeClr>
                </a:solidFill>
              </a:rPr>
              <a:t>bdDefDn</a:t>
            </a:r>
            <a:endParaRPr lang="fr-FR" sz="7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38" name="Straight Arrow Connector 170"/>
          <p:cNvCxnSpPr>
            <a:stCxn id="150" idx="1"/>
            <a:endCxn id="14" idx="0"/>
          </p:cNvCxnSpPr>
          <p:nvPr/>
        </p:nvCxnSpPr>
        <p:spPr>
          <a:xfrm flipH="1">
            <a:off x="381000" y="1167815"/>
            <a:ext cx="1599300" cy="1355044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1301909" y="1227390"/>
            <a:ext cx="566181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>
                <a:solidFill>
                  <a:schemeClr val="accent6">
                    <a:lumMod val="75000"/>
                  </a:schemeClr>
                </a:solidFill>
              </a:rPr>
              <a:t>epgPKey</a:t>
            </a:r>
            <a:endParaRPr lang="fr-FR" sz="7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2450074" y="3139614"/>
            <a:ext cx="609601" cy="14637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fvlocale</a:t>
            </a:r>
            <a:endParaRPr lang="en-US" sz="700" b="1" dirty="0" smtClean="0">
              <a:solidFill>
                <a:srgbClr val="FF0000"/>
              </a:solidFill>
            </a:endParaRPr>
          </a:p>
        </p:txBody>
      </p:sp>
      <p:cxnSp>
        <p:nvCxnSpPr>
          <p:cNvPr id="250" name="Straight Connector 249"/>
          <p:cNvCxnSpPr>
            <a:stCxn id="249" idx="0"/>
            <a:endCxn id="150" idx="2"/>
          </p:cNvCxnSpPr>
          <p:nvPr/>
        </p:nvCxnSpPr>
        <p:spPr>
          <a:xfrm flipH="1" flipV="1">
            <a:off x="2308761" y="1252205"/>
            <a:ext cx="446114" cy="18874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3" name="Rectangle 262"/>
          <p:cNvSpPr/>
          <p:nvPr/>
        </p:nvSpPr>
        <p:spPr>
          <a:xfrm>
            <a:off x="2061216" y="3487534"/>
            <a:ext cx="701385" cy="1637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fvDyPathAtt</a:t>
            </a:r>
            <a:endParaRPr lang="en-US" sz="700" b="1" dirty="0" smtClean="0">
              <a:solidFill>
                <a:srgbClr val="FF0000"/>
              </a:solidFill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2869890" y="3487533"/>
            <a:ext cx="843088" cy="1637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fvStPathAtt</a:t>
            </a:r>
            <a:endParaRPr lang="en-US" sz="700" b="1" dirty="0" smtClean="0">
              <a:solidFill>
                <a:srgbClr val="FF0000"/>
              </a:solidFill>
            </a:endParaRPr>
          </a:p>
        </p:txBody>
      </p:sp>
      <p:cxnSp>
        <p:nvCxnSpPr>
          <p:cNvPr id="265" name="Straight Arrow Connector 264"/>
          <p:cNvCxnSpPr>
            <a:stCxn id="263" idx="1"/>
            <a:endCxn id="214" idx="0"/>
          </p:cNvCxnSpPr>
          <p:nvPr/>
        </p:nvCxnSpPr>
        <p:spPr>
          <a:xfrm flipH="1">
            <a:off x="582927" y="3569416"/>
            <a:ext cx="1478289" cy="111239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stCxn id="249" idx="2"/>
            <a:endCxn id="263" idx="0"/>
          </p:cNvCxnSpPr>
          <p:nvPr/>
        </p:nvCxnSpPr>
        <p:spPr>
          <a:xfrm flipH="1">
            <a:off x="2411909" y="3285988"/>
            <a:ext cx="342966" cy="201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49" idx="2"/>
            <a:endCxn id="264" idx="0"/>
          </p:cNvCxnSpPr>
          <p:nvPr/>
        </p:nvCxnSpPr>
        <p:spPr>
          <a:xfrm>
            <a:off x="2754875" y="3285988"/>
            <a:ext cx="536559" cy="201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5" name="Rectangle 274"/>
          <p:cNvSpPr/>
          <p:nvPr/>
        </p:nvSpPr>
        <p:spPr>
          <a:xfrm>
            <a:off x="2994518" y="4049125"/>
            <a:ext cx="531131" cy="2079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fvIfConn</a:t>
            </a:r>
            <a:endParaRPr lang="en-US" sz="700" b="1" dirty="0" smtClean="0">
              <a:solidFill>
                <a:srgbClr val="FF0000"/>
              </a:solidFill>
            </a:endParaRPr>
          </a:p>
        </p:txBody>
      </p:sp>
      <p:cxnSp>
        <p:nvCxnSpPr>
          <p:cNvPr id="276" name="Straight Connector 275"/>
          <p:cNvCxnSpPr>
            <a:stCxn id="264" idx="2"/>
            <a:endCxn id="275" idx="0"/>
          </p:cNvCxnSpPr>
          <p:nvPr/>
        </p:nvCxnSpPr>
        <p:spPr>
          <a:xfrm flipH="1">
            <a:off x="3260084" y="3651297"/>
            <a:ext cx="31350" cy="397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>
            <a:stCxn id="263" idx="2"/>
            <a:endCxn id="298" idx="0"/>
          </p:cNvCxnSpPr>
          <p:nvPr/>
        </p:nvCxnSpPr>
        <p:spPr>
          <a:xfrm flipH="1">
            <a:off x="2332720" y="3651297"/>
            <a:ext cx="79189" cy="3818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8" name="Rectangle 297"/>
          <p:cNvSpPr/>
          <p:nvPr/>
        </p:nvSpPr>
        <p:spPr>
          <a:xfrm>
            <a:off x="2043794" y="4033193"/>
            <a:ext cx="577852" cy="24086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fvIfConn</a:t>
            </a:r>
            <a:endParaRPr lang="en-US" sz="700" b="1" dirty="0" smtClean="0">
              <a:solidFill>
                <a:srgbClr val="FF0000"/>
              </a:solidFill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110298" y="4681812"/>
            <a:ext cx="945258" cy="17593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fabricPathEp</a:t>
            </a:r>
            <a:endParaRPr lang="en-US" sz="700" b="1" dirty="0">
              <a:solidFill>
                <a:srgbClr val="FF0000"/>
              </a:solidFill>
            </a:endParaRPr>
          </a:p>
        </p:txBody>
      </p:sp>
      <p:sp>
        <p:nvSpPr>
          <p:cNvPr id="321" name="Rectangle 320"/>
          <p:cNvSpPr/>
          <p:nvPr/>
        </p:nvSpPr>
        <p:spPr>
          <a:xfrm>
            <a:off x="5010471" y="1032549"/>
            <a:ext cx="358473" cy="1754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rgbClr val="FF0000"/>
                </a:solidFill>
              </a:rPr>
              <a:t>l3Ctx</a:t>
            </a:r>
            <a:endParaRPr lang="en-US" sz="700" b="1" dirty="0">
              <a:solidFill>
                <a:srgbClr val="FF0000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4989173" y="1955149"/>
            <a:ext cx="421027" cy="15676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rgbClr val="FF0000"/>
                </a:solidFill>
              </a:rPr>
              <a:t>l2BD</a:t>
            </a:r>
            <a:endParaRPr lang="en-US" sz="700" b="1" dirty="0">
              <a:solidFill>
                <a:srgbClr val="FF0000"/>
              </a:solidFill>
            </a:endParaRPr>
          </a:p>
        </p:txBody>
      </p:sp>
      <p:cxnSp>
        <p:nvCxnSpPr>
          <p:cNvPr id="323" name="Straight Connector 322"/>
          <p:cNvCxnSpPr>
            <a:stCxn id="321" idx="2"/>
            <a:endCxn id="322" idx="0"/>
          </p:cNvCxnSpPr>
          <p:nvPr/>
        </p:nvCxnSpPr>
        <p:spPr>
          <a:xfrm>
            <a:off x="5189708" y="1207959"/>
            <a:ext cx="9979" cy="747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5" name="Rectangle 324"/>
          <p:cNvSpPr/>
          <p:nvPr/>
        </p:nvSpPr>
        <p:spPr>
          <a:xfrm>
            <a:off x="4777783" y="3206038"/>
            <a:ext cx="632417" cy="1846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vlanCktEp</a:t>
            </a:r>
            <a:endParaRPr lang="en-US" sz="700" b="1" dirty="0">
              <a:solidFill>
                <a:srgbClr val="FF0000"/>
              </a:solidFill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6007665" y="4478617"/>
            <a:ext cx="914401" cy="1676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vlanRsVlanEppAtt</a:t>
            </a:r>
            <a:endParaRPr lang="en-US" sz="700" b="1" dirty="0">
              <a:solidFill>
                <a:srgbClr val="FF0000"/>
              </a:solidFill>
            </a:endParaRPr>
          </a:p>
        </p:txBody>
      </p:sp>
      <p:cxnSp>
        <p:nvCxnSpPr>
          <p:cNvPr id="327" name="Straight Connector 326"/>
          <p:cNvCxnSpPr>
            <a:stCxn id="322" idx="2"/>
            <a:endCxn id="325" idx="0"/>
          </p:cNvCxnSpPr>
          <p:nvPr/>
        </p:nvCxnSpPr>
        <p:spPr>
          <a:xfrm flipH="1">
            <a:off x="5093992" y="2111916"/>
            <a:ext cx="105695" cy="1094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stCxn id="325" idx="2"/>
            <a:endCxn id="326" idx="0"/>
          </p:cNvCxnSpPr>
          <p:nvPr/>
        </p:nvCxnSpPr>
        <p:spPr>
          <a:xfrm>
            <a:off x="5093992" y="3390643"/>
            <a:ext cx="1370874" cy="10879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Rectangle 328"/>
          <p:cNvSpPr/>
          <p:nvPr/>
        </p:nvSpPr>
        <p:spPr>
          <a:xfrm>
            <a:off x="4703489" y="4452715"/>
            <a:ext cx="1125232" cy="2024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vlanRsPathDomAtt</a:t>
            </a:r>
            <a:endParaRPr lang="en-US" sz="700" b="1" dirty="0">
              <a:solidFill>
                <a:srgbClr val="FF0000"/>
              </a:solidFill>
            </a:endParaRPr>
          </a:p>
        </p:txBody>
      </p:sp>
      <p:cxnSp>
        <p:nvCxnSpPr>
          <p:cNvPr id="331" name="Straight Arrow Connector 330"/>
          <p:cNvCxnSpPr>
            <a:stCxn id="329" idx="2"/>
            <a:endCxn id="335" idx="0"/>
          </p:cNvCxnSpPr>
          <p:nvPr/>
        </p:nvCxnSpPr>
        <p:spPr>
          <a:xfrm>
            <a:off x="5266105" y="4655150"/>
            <a:ext cx="170734" cy="25804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2" name="Rectangle 331"/>
          <p:cNvSpPr/>
          <p:nvPr/>
        </p:nvSpPr>
        <p:spPr>
          <a:xfrm>
            <a:off x="3737795" y="4443107"/>
            <a:ext cx="880468" cy="2387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rgbClr val="FF0000"/>
                </a:solidFill>
              </a:rPr>
              <a:t>l2RtDomIfConn</a:t>
            </a:r>
            <a:endParaRPr lang="en-US" sz="700" b="1" dirty="0">
              <a:solidFill>
                <a:srgbClr val="FF0000"/>
              </a:solidFill>
            </a:endParaRPr>
          </a:p>
        </p:txBody>
      </p:sp>
      <p:cxnSp>
        <p:nvCxnSpPr>
          <p:cNvPr id="333" name="Straight Connector 332"/>
          <p:cNvCxnSpPr>
            <a:stCxn id="325" idx="2"/>
            <a:endCxn id="329" idx="0"/>
          </p:cNvCxnSpPr>
          <p:nvPr/>
        </p:nvCxnSpPr>
        <p:spPr>
          <a:xfrm>
            <a:off x="5093992" y="3390643"/>
            <a:ext cx="172113" cy="1062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stCxn id="325" idx="2"/>
            <a:endCxn id="332" idx="0"/>
          </p:cNvCxnSpPr>
          <p:nvPr/>
        </p:nvCxnSpPr>
        <p:spPr>
          <a:xfrm flipH="1">
            <a:off x="4178029" y="3390643"/>
            <a:ext cx="915963" cy="1052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5" name="Rectangle 334"/>
          <p:cNvSpPr/>
          <p:nvPr/>
        </p:nvSpPr>
        <p:spPr>
          <a:xfrm>
            <a:off x="4799335" y="4913196"/>
            <a:ext cx="1275007" cy="22035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nwPathEp</a:t>
            </a:r>
            <a:endParaRPr lang="en-US" sz="700" b="1" dirty="0">
              <a:solidFill>
                <a:srgbClr val="FF0000"/>
              </a:solidFill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4521053" y="1685070"/>
            <a:ext cx="556563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>
                <a:solidFill>
                  <a:schemeClr val="accent6">
                    <a:lumMod val="75000"/>
                  </a:schemeClr>
                </a:solidFill>
              </a:rPr>
              <a:t>bdDefDn</a:t>
            </a:r>
            <a:endParaRPr lang="fr-FR" sz="7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67" name="Straight Arrow Connector 170"/>
          <p:cNvCxnSpPr>
            <a:stCxn id="322" idx="1"/>
            <a:endCxn id="151" idx="2"/>
          </p:cNvCxnSpPr>
          <p:nvPr/>
        </p:nvCxnSpPr>
        <p:spPr>
          <a:xfrm flipH="1" flipV="1">
            <a:off x="3323485" y="1301833"/>
            <a:ext cx="1665688" cy="731700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Arrow Connector 170"/>
          <p:cNvCxnSpPr>
            <a:stCxn id="326" idx="1"/>
            <a:endCxn id="150" idx="2"/>
          </p:cNvCxnSpPr>
          <p:nvPr/>
        </p:nvCxnSpPr>
        <p:spPr>
          <a:xfrm flipH="1" flipV="1">
            <a:off x="2308761" y="1252205"/>
            <a:ext cx="3698904" cy="3310254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170"/>
          <p:cNvCxnSpPr>
            <a:stCxn id="332" idx="0"/>
            <a:endCxn id="264" idx="2"/>
          </p:cNvCxnSpPr>
          <p:nvPr/>
        </p:nvCxnSpPr>
        <p:spPr>
          <a:xfrm flipH="1" flipV="1">
            <a:off x="3291434" y="3651297"/>
            <a:ext cx="886595" cy="791810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170"/>
          <p:cNvCxnSpPr>
            <a:stCxn id="325" idx="1"/>
            <a:endCxn id="14" idx="3"/>
          </p:cNvCxnSpPr>
          <p:nvPr/>
        </p:nvCxnSpPr>
        <p:spPr>
          <a:xfrm flipH="1" flipV="1">
            <a:off x="723900" y="2629317"/>
            <a:ext cx="4053883" cy="669024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5" name="TextBox 384"/>
          <p:cNvSpPr txBox="1"/>
          <p:nvPr/>
        </p:nvSpPr>
        <p:spPr>
          <a:xfrm>
            <a:off x="3639108" y="2958773"/>
            <a:ext cx="461986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>
                <a:solidFill>
                  <a:schemeClr val="accent6">
                    <a:lumMod val="75000"/>
                  </a:schemeClr>
                </a:solidFill>
              </a:rPr>
              <a:t>epgDn</a:t>
            </a:r>
            <a:endParaRPr lang="fr-FR" sz="7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55" name="Rectangle 454"/>
          <p:cNvSpPr/>
          <p:nvPr/>
        </p:nvSpPr>
        <p:spPr>
          <a:xfrm>
            <a:off x="7008097" y="2588935"/>
            <a:ext cx="632417" cy="18460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vxlanCktEp</a:t>
            </a:r>
            <a:endParaRPr lang="en-US" sz="700" b="1" dirty="0">
              <a:solidFill>
                <a:srgbClr val="FF0000"/>
              </a:solidFill>
            </a:endParaRPr>
          </a:p>
        </p:txBody>
      </p:sp>
      <p:sp>
        <p:nvSpPr>
          <p:cNvPr id="456" name="Rectangle 455"/>
          <p:cNvSpPr/>
          <p:nvPr/>
        </p:nvSpPr>
        <p:spPr>
          <a:xfrm>
            <a:off x="7964162" y="2597395"/>
            <a:ext cx="1066800" cy="1676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vxlanRsVxlanEppAtt</a:t>
            </a:r>
            <a:endParaRPr lang="en-US" sz="700" b="1" dirty="0">
              <a:solidFill>
                <a:srgbClr val="FF0000"/>
              </a:solidFill>
            </a:endParaRPr>
          </a:p>
        </p:txBody>
      </p:sp>
      <p:cxnSp>
        <p:nvCxnSpPr>
          <p:cNvPr id="457" name="Straight Connector 456"/>
          <p:cNvCxnSpPr>
            <a:stCxn id="455" idx="3"/>
            <a:endCxn id="456" idx="1"/>
          </p:cNvCxnSpPr>
          <p:nvPr/>
        </p:nvCxnSpPr>
        <p:spPr>
          <a:xfrm flipV="1">
            <a:off x="7640514" y="2681237"/>
            <a:ext cx="323648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8" name="Rectangle 457"/>
          <p:cNvSpPr/>
          <p:nvPr/>
        </p:nvSpPr>
        <p:spPr>
          <a:xfrm>
            <a:off x="6761690" y="3164015"/>
            <a:ext cx="1125232" cy="20243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vxlanRsPathDomAtt</a:t>
            </a:r>
            <a:endParaRPr lang="en-US" sz="700" b="1" dirty="0">
              <a:solidFill>
                <a:srgbClr val="FF0000"/>
              </a:solidFill>
            </a:endParaRPr>
          </a:p>
        </p:txBody>
      </p:sp>
      <p:cxnSp>
        <p:nvCxnSpPr>
          <p:cNvPr id="459" name="Straight Arrow Connector 458"/>
          <p:cNvCxnSpPr>
            <a:stCxn id="458" idx="2"/>
            <a:endCxn id="463" idx="0"/>
          </p:cNvCxnSpPr>
          <p:nvPr/>
        </p:nvCxnSpPr>
        <p:spPr>
          <a:xfrm flipH="1">
            <a:off x="7318408" y="3366450"/>
            <a:ext cx="5898" cy="37524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0" name="Rectangle 459"/>
          <p:cNvSpPr/>
          <p:nvPr/>
        </p:nvSpPr>
        <p:spPr>
          <a:xfrm>
            <a:off x="5828721" y="3183705"/>
            <a:ext cx="852183" cy="1990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rgbClr val="FF0000"/>
                </a:solidFill>
              </a:rPr>
              <a:t>l2RtDomIfConn</a:t>
            </a:r>
            <a:endParaRPr lang="en-US" sz="700" b="1" dirty="0">
              <a:solidFill>
                <a:srgbClr val="FF0000"/>
              </a:solidFill>
            </a:endParaRPr>
          </a:p>
        </p:txBody>
      </p:sp>
      <p:cxnSp>
        <p:nvCxnSpPr>
          <p:cNvPr id="461" name="Straight Connector 460"/>
          <p:cNvCxnSpPr>
            <a:stCxn id="455" idx="2"/>
            <a:endCxn id="458" idx="0"/>
          </p:cNvCxnSpPr>
          <p:nvPr/>
        </p:nvCxnSpPr>
        <p:spPr>
          <a:xfrm>
            <a:off x="7324306" y="2773540"/>
            <a:ext cx="0" cy="3904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/>
          <p:cNvCxnSpPr>
            <a:stCxn id="455" idx="2"/>
            <a:endCxn id="460" idx="0"/>
          </p:cNvCxnSpPr>
          <p:nvPr/>
        </p:nvCxnSpPr>
        <p:spPr>
          <a:xfrm flipH="1">
            <a:off x="6254813" y="2773540"/>
            <a:ext cx="1069493" cy="410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3" name="Rectangle 462"/>
          <p:cNvSpPr/>
          <p:nvPr/>
        </p:nvSpPr>
        <p:spPr>
          <a:xfrm>
            <a:off x="6680904" y="3741692"/>
            <a:ext cx="1275007" cy="22035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nwPathEp</a:t>
            </a:r>
            <a:endParaRPr lang="en-US" sz="700" b="1" dirty="0">
              <a:solidFill>
                <a:srgbClr val="FF0000"/>
              </a:solidFill>
            </a:endParaRPr>
          </a:p>
        </p:txBody>
      </p:sp>
      <p:cxnSp>
        <p:nvCxnSpPr>
          <p:cNvPr id="466" name="Straight Arrow Connector 170"/>
          <p:cNvCxnSpPr>
            <a:stCxn id="456" idx="0"/>
            <a:endCxn id="150" idx="3"/>
          </p:cNvCxnSpPr>
          <p:nvPr/>
        </p:nvCxnSpPr>
        <p:spPr>
          <a:xfrm flipH="1" flipV="1">
            <a:off x="2637222" y="1167815"/>
            <a:ext cx="5860340" cy="1429580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Arrow Connector 170"/>
          <p:cNvCxnSpPr>
            <a:stCxn id="455" idx="1"/>
            <a:endCxn id="14" idx="3"/>
          </p:cNvCxnSpPr>
          <p:nvPr/>
        </p:nvCxnSpPr>
        <p:spPr>
          <a:xfrm flipH="1" flipV="1">
            <a:off x="723900" y="2629317"/>
            <a:ext cx="6284197" cy="51921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Arrow Connector 170"/>
          <p:cNvCxnSpPr>
            <a:stCxn id="460" idx="1"/>
            <a:endCxn id="298" idx="3"/>
          </p:cNvCxnSpPr>
          <p:nvPr/>
        </p:nvCxnSpPr>
        <p:spPr>
          <a:xfrm flipH="1">
            <a:off x="2621646" y="3283224"/>
            <a:ext cx="3207075" cy="870403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5" name="TextBox 504"/>
          <p:cNvSpPr txBox="1"/>
          <p:nvPr/>
        </p:nvSpPr>
        <p:spPr>
          <a:xfrm>
            <a:off x="6299704" y="2494293"/>
            <a:ext cx="461986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>
                <a:solidFill>
                  <a:schemeClr val="accent6">
                    <a:lumMod val="75000"/>
                  </a:schemeClr>
                </a:solidFill>
              </a:rPr>
              <a:t>epgDn</a:t>
            </a:r>
            <a:endParaRPr lang="fr-FR" sz="7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09" name="Straight Connector 508"/>
          <p:cNvCxnSpPr>
            <a:stCxn id="322" idx="3"/>
            <a:endCxn id="455" idx="0"/>
          </p:cNvCxnSpPr>
          <p:nvPr/>
        </p:nvCxnSpPr>
        <p:spPr>
          <a:xfrm>
            <a:off x="5410200" y="2033533"/>
            <a:ext cx="1914106" cy="5554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2" name="Rectangle 511"/>
          <p:cNvSpPr/>
          <p:nvPr/>
        </p:nvSpPr>
        <p:spPr>
          <a:xfrm>
            <a:off x="3962400" y="292379"/>
            <a:ext cx="653975" cy="1825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rgbClr val="FF0000"/>
                </a:solidFill>
              </a:rPr>
              <a:t>Logical </a:t>
            </a:r>
          </a:p>
        </p:txBody>
      </p:sp>
      <p:sp>
        <p:nvSpPr>
          <p:cNvPr id="513" name="Rectangle 512"/>
          <p:cNvSpPr/>
          <p:nvPr/>
        </p:nvSpPr>
        <p:spPr>
          <a:xfrm>
            <a:off x="4981818" y="292379"/>
            <a:ext cx="656922" cy="1687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rgbClr val="FF0000"/>
                </a:solidFill>
              </a:rPr>
              <a:t>Resolved</a:t>
            </a:r>
          </a:p>
        </p:txBody>
      </p:sp>
      <p:sp>
        <p:nvSpPr>
          <p:cNvPr id="514" name="Rectangle 513"/>
          <p:cNvSpPr/>
          <p:nvPr/>
        </p:nvSpPr>
        <p:spPr>
          <a:xfrm>
            <a:off x="5966067" y="285750"/>
            <a:ext cx="660879" cy="1754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rgbClr val="FF0000"/>
                </a:solidFill>
              </a:rPr>
              <a:t>Concrete </a:t>
            </a:r>
            <a:endParaRPr lang="en-US" sz="700" b="1" dirty="0">
              <a:solidFill>
                <a:srgbClr val="FF0000"/>
              </a:solidFill>
            </a:endParaRPr>
          </a:p>
        </p:txBody>
      </p:sp>
      <p:cxnSp>
        <p:nvCxnSpPr>
          <p:cNvPr id="515" name="Straight Arrow Connector 514"/>
          <p:cNvCxnSpPr/>
          <p:nvPr/>
        </p:nvCxnSpPr>
        <p:spPr>
          <a:xfrm>
            <a:off x="7964162" y="953894"/>
            <a:ext cx="875038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8" name="TextBox 517"/>
          <p:cNvSpPr txBox="1"/>
          <p:nvPr/>
        </p:nvSpPr>
        <p:spPr>
          <a:xfrm>
            <a:off x="7339707" y="787953"/>
            <a:ext cx="715599" cy="346259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r>
              <a:rPr lang="fr-FR" sz="900" b="1" dirty="0" err="1">
                <a:solidFill>
                  <a:srgbClr val="FF0000"/>
                </a:solidFill>
              </a:rPr>
              <a:t>t</a:t>
            </a:r>
            <a:r>
              <a:rPr lang="fr-FR" sz="900" b="1" dirty="0" err="1" smtClean="0">
                <a:solidFill>
                  <a:srgbClr val="FF0000"/>
                </a:solidFill>
              </a:rPr>
              <a:t>dn</a:t>
            </a:r>
            <a:r>
              <a:rPr lang="fr-FR" sz="900" b="1" dirty="0" smtClean="0">
                <a:solidFill>
                  <a:srgbClr val="FF0000"/>
                </a:solidFill>
              </a:rPr>
              <a:t> to </a:t>
            </a:r>
            <a:r>
              <a:rPr lang="fr-FR" sz="900" b="1" dirty="0" err="1" smtClean="0">
                <a:solidFill>
                  <a:srgbClr val="FF0000"/>
                </a:solidFill>
              </a:rPr>
              <a:t>EpP</a:t>
            </a:r>
            <a:endParaRPr lang="fr-FR" sz="900" b="1" dirty="0">
              <a:solidFill>
                <a:srgbClr val="FF0000"/>
              </a:solidFill>
            </a:endParaRPr>
          </a:p>
          <a:p>
            <a:r>
              <a:rPr lang="fr-FR" sz="900" b="1" dirty="0" smtClean="0">
                <a:solidFill>
                  <a:srgbClr val="FF0000"/>
                </a:solidFill>
              </a:rPr>
              <a:t>(</a:t>
            </a:r>
            <a:r>
              <a:rPr lang="fr-FR" sz="900" b="1" dirty="0" err="1" smtClean="0">
                <a:solidFill>
                  <a:srgbClr val="FF0000"/>
                </a:solidFill>
              </a:rPr>
              <a:t>res</a:t>
            </a:r>
            <a:r>
              <a:rPr lang="fr-FR" sz="900" b="1" dirty="0" smtClean="0">
                <a:solidFill>
                  <a:srgbClr val="FF0000"/>
                </a:solidFill>
              </a:rPr>
              <a:t> EPG)</a:t>
            </a:r>
            <a:endParaRPr lang="fr-FR" sz="900" b="1" dirty="0">
              <a:solidFill>
                <a:srgbClr val="FF0000"/>
              </a:solidFill>
            </a:endParaRPr>
          </a:p>
        </p:txBody>
      </p:sp>
      <p:sp>
        <p:nvSpPr>
          <p:cNvPr id="5" name="Freeform 4"/>
          <p:cNvSpPr/>
          <p:nvPr/>
        </p:nvSpPr>
        <p:spPr bwMode="auto">
          <a:xfrm>
            <a:off x="6468533" y="1320800"/>
            <a:ext cx="2026853" cy="994764"/>
          </a:xfrm>
          <a:custGeom>
            <a:avLst/>
            <a:gdLst>
              <a:gd name="connsiteX0" fmla="*/ 0 w 2026853"/>
              <a:gd name="connsiteY0" fmla="*/ 0 h 994764"/>
              <a:gd name="connsiteX1" fmla="*/ 1232747 w 2026853"/>
              <a:gd name="connsiteY1" fmla="*/ 406400 h 994764"/>
              <a:gd name="connsiteX2" fmla="*/ 1185334 w 2026853"/>
              <a:gd name="connsiteY2" fmla="*/ 657013 h 994764"/>
              <a:gd name="connsiteX3" fmla="*/ 866987 w 2026853"/>
              <a:gd name="connsiteY3" fmla="*/ 968587 h 994764"/>
              <a:gd name="connsiteX4" fmla="*/ 1842347 w 2026853"/>
              <a:gd name="connsiteY4" fmla="*/ 955040 h 994764"/>
              <a:gd name="connsiteX5" fmla="*/ 2025227 w 2026853"/>
              <a:gd name="connsiteY5" fmla="*/ 772160 h 99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26853" h="994764">
                <a:moveTo>
                  <a:pt x="0" y="0"/>
                </a:moveTo>
                <a:cubicBezTo>
                  <a:pt x="517595" y="148449"/>
                  <a:pt x="1035191" y="296898"/>
                  <a:pt x="1232747" y="406400"/>
                </a:cubicBezTo>
                <a:cubicBezTo>
                  <a:pt x="1430303" y="515902"/>
                  <a:pt x="1246294" y="563315"/>
                  <a:pt x="1185334" y="657013"/>
                </a:cubicBezTo>
                <a:cubicBezTo>
                  <a:pt x="1124374" y="750711"/>
                  <a:pt x="757485" y="918916"/>
                  <a:pt x="866987" y="968587"/>
                </a:cubicBezTo>
                <a:cubicBezTo>
                  <a:pt x="976489" y="1018258"/>
                  <a:pt x="1649307" y="987778"/>
                  <a:pt x="1842347" y="955040"/>
                </a:cubicBezTo>
                <a:cubicBezTo>
                  <a:pt x="2035387" y="922302"/>
                  <a:pt x="2030307" y="847231"/>
                  <a:pt x="2025227" y="772160"/>
                </a:cubicBezTo>
              </a:path>
            </a:pathLst>
          </a:cu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reeform 5"/>
          <p:cNvSpPr/>
          <p:nvPr/>
        </p:nvSpPr>
        <p:spPr bwMode="auto">
          <a:xfrm>
            <a:off x="-2954" y="843681"/>
            <a:ext cx="2994646" cy="3782544"/>
          </a:xfrm>
          <a:custGeom>
            <a:avLst/>
            <a:gdLst>
              <a:gd name="connsiteX0" fmla="*/ 3884 w 918659"/>
              <a:gd name="connsiteY0" fmla="*/ 51542 h 604929"/>
              <a:gd name="connsiteX1" fmla="*/ 139350 w 918659"/>
              <a:gd name="connsiteY1" fmla="*/ 44769 h 604929"/>
              <a:gd name="connsiteX2" fmla="*/ 918284 w 918659"/>
              <a:gd name="connsiteY2" fmla="*/ 532449 h 604929"/>
              <a:gd name="connsiteX3" fmla="*/ 220630 w 918659"/>
              <a:gd name="connsiteY3" fmla="*/ 593409 h 604929"/>
              <a:gd name="connsiteX0" fmla="*/ 3494 w 897971"/>
              <a:gd name="connsiteY0" fmla="*/ 38829 h 581678"/>
              <a:gd name="connsiteX1" fmla="*/ 138960 w 897971"/>
              <a:gd name="connsiteY1" fmla="*/ 32056 h 581678"/>
              <a:gd name="connsiteX2" fmla="*/ 897574 w 897971"/>
              <a:gd name="connsiteY2" fmla="*/ 338745 h 581678"/>
              <a:gd name="connsiteX3" fmla="*/ 220240 w 897971"/>
              <a:gd name="connsiteY3" fmla="*/ 580696 h 581678"/>
              <a:gd name="connsiteX0" fmla="*/ 33 w 1786961"/>
              <a:gd name="connsiteY0" fmla="*/ 8473 h 551204"/>
              <a:gd name="connsiteX1" fmla="*/ 1767872 w 1786961"/>
              <a:gd name="connsiteY1" fmla="*/ 150406 h 551204"/>
              <a:gd name="connsiteX2" fmla="*/ 894113 w 1786961"/>
              <a:gd name="connsiteY2" fmla="*/ 308389 h 551204"/>
              <a:gd name="connsiteX3" fmla="*/ 216779 w 1786961"/>
              <a:gd name="connsiteY3" fmla="*/ 550340 h 551204"/>
              <a:gd name="connsiteX0" fmla="*/ 31 w 1857215"/>
              <a:gd name="connsiteY0" fmla="*/ 6821 h 598468"/>
              <a:gd name="connsiteX1" fmla="*/ 1835604 w 1857215"/>
              <a:gd name="connsiteY1" fmla="*/ 197670 h 598468"/>
              <a:gd name="connsiteX2" fmla="*/ 961845 w 1857215"/>
              <a:gd name="connsiteY2" fmla="*/ 355653 h 598468"/>
              <a:gd name="connsiteX3" fmla="*/ 284511 w 1857215"/>
              <a:gd name="connsiteY3" fmla="*/ 597604 h 598468"/>
              <a:gd name="connsiteX0" fmla="*/ 31 w 1857400"/>
              <a:gd name="connsiteY0" fmla="*/ 6821 h 626748"/>
              <a:gd name="connsiteX1" fmla="*/ 1835604 w 1857400"/>
              <a:gd name="connsiteY1" fmla="*/ 197670 h 626748"/>
              <a:gd name="connsiteX2" fmla="*/ 961845 w 1857400"/>
              <a:gd name="connsiteY2" fmla="*/ 355653 h 626748"/>
              <a:gd name="connsiteX3" fmla="*/ 237098 w 1857400"/>
              <a:gd name="connsiteY3" fmla="*/ 625975 h 626748"/>
              <a:gd name="connsiteX0" fmla="*/ 31 w 1857347"/>
              <a:gd name="connsiteY0" fmla="*/ 6821 h 628699"/>
              <a:gd name="connsiteX1" fmla="*/ 1835604 w 1857347"/>
              <a:gd name="connsiteY1" fmla="*/ 197670 h 628699"/>
              <a:gd name="connsiteX2" fmla="*/ 961845 w 1857347"/>
              <a:gd name="connsiteY2" fmla="*/ 355653 h 628699"/>
              <a:gd name="connsiteX3" fmla="*/ 250645 w 1857347"/>
              <a:gd name="connsiteY3" fmla="*/ 627932 h 628699"/>
              <a:gd name="connsiteX0" fmla="*/ 238572 w 2095888"/>
              <a:gd name="connsiteY0" fmla="*/ 6821 h 627932"/>
              <a:gd name="connsiteX1" fmla="*/ 2074145 w 2095888"/>
              <a:gd name="connsiteY1" fmla="*/ 197670 h 627932"/>
              <a:gd name="connsiteX2" fmla="*/ 1200386 w 2095888"/>
              <a:gd name="connsiteY2" fmla="*/ 355653 h 627932"/>
              <a:gd name="connsiteX3" fmla="*/ 489186 w 2095888"/>
              <a:gd name="connsiteY3" fmla="*/ 627932 h 627932"/>
              <a:gd name="connsiteX0" fmla="*/ 32 w 1857348"/>
              <a:gd name="connsiteY0" fmla="*/ 6821 h 631248"/>
              <a:gd name="connsiteX1" fmla="*/ 1835605 w 1857348"/>
              <a:gd name="connsiteY1" fmla="*/ 197670 h 631248"/>
              <a:gd name="connsiteX2" fmla="*/ 961846 w 1857348"/>
              <a:gd name="connsiteY2" fmla="*/ 355653 h 631248"/>
              <a:gd name="connsiteX3" fmla="*/ 250646 w 1857348"/>
              <a:gd name="connsiteY3" fmla="*/ 627932 h 631248"/>
              <a:gd name="connsiteX0" fmla="*/ 39042 w 1891371"/>
              <a:gd name="connsiteY0" fmla="*/ 18016 h 642443"/>
              <a:gd name="connsiteX1" fmla="*/ 175308 w 1891371"/>
              <a:gd name="connsiteY1" fmla="*/ 13129 h 642443"/>
              <a:gd name="connsiteX2" fmla="*/ 1874615 w 1891371"/>
              <a:gd name="connsiteY2" fmla="*/ 208865 h 642443"/>
              <a:gd name="connsiteX3" fmla="*/ 1000856 w 1891371"/>
              <a:gd name="connsiteY3" fmla="*/ 366848 h 642443"/>
              <a:gd name="connsiteX4" fmla="*/ 289656 w 1891371"/>
              <a:gd name="connsiteY4" fmla="*/ 639127 h 642443"/>
              <a:gd name="connsiteX0" fmla="*/ 39042 w 1889517"/>
              <a:gd name="connsiteY0" fmla="*/ 18016 h 642443"/>
              <a:gd name="connsiteX1" fmla="*/ 175308 w 1889517"/>
              <a:gd name="connsiteY1" fmla="*/ 13129 h 642443"/>
              <a:gd name="connsiteX2" fmla="*/ 229495 w 1889517"/>
              <a:gd name="connsiteY2" fmla="*/ 19977 h 642443"/>
              <a:gd name="connsiteX3" fmla="*/ 1874615 w 1889517"/>
              <a:gd name="connsiteY3" fmla="*/ 208865 h 642443"/>
              <a:gd name="connsiteX4" fmla="*/ 1000856 w 1889517"/>
              <a:gd name="connsiteY4" fmla="*/ 366848 h 642443"/>
              <a:gd name="connsiteX5" fmla="*/ 289656 w 1889517"/>
              <a:gd name="connsiteY5" fmla="*/ 639127 h 642443"/>
              <a:gd name="connsiteX0" fmla="*/ 39042 w 1877375"/>
              <a:gd name="connsiteY0" fmla="*/ 18016 h 642443"/>
              <a:gd name="connsiteX1" fmla="*/ 175308 w 1877375"/>
              <a:gd name="connsiteY1" fmla="*/ 13129 h 642443"/>
              <a:gd name="connsiteX2" fmla="*/ 696855 w 1877375"/>
              <a:gd name="connsiteY2" fmla="*/ 23890 h 642443"/>
              <a:gd name="connsiteX3" fmla="*/ 1874615 w 1877375"/>
              <a:gd name="connsiteY3" fmla="*/ 208865 h 642443"/>
              <a:gd name="connsiteX4" fmla="*/ 1000856 w 1877375"/>
              <a:gd name="connsiteY4" fmla="*/ 366848 h 642443"/>
              <a:gd name="connsiteX5" fmla="*/ 289656 w 1877375"/>
              <a:gd name="connsiteY5" fmla="*/ 639127 h 642443"/>
              <a:gd name="connsiteX0" fmla="*/ 0 w 2976253"/>
              <a:gd name="connsiteY0" fmla="*/ 193925 h 636383"/>
              <a:gd name="connsiteX1" fmla="*/ 1274186 w 2976253"/>
              <a:gd name="connsiteY1" fmla="*/ 7069 h 636383"/>
              <a:gd name="connsiteX2" fmla="*/ 1795733 w 2976253"/>
              <a:gd name="connsiteY2" fmla="*/ 17830 h 636383"/>
              <a:gd name="connsiteX3" fmla="*/ 2973493 w 2976253"/>
              <a:gd name="connsiteY3" fmla="*/ 202805 h 636383"/>
              <a:gd name="connsiteX4" fmla="*/ 2099734 w 2976253"/>
              <a:gd name="connsiteY4" fmla="*/ 360788 h 636383"/>
              <a:gd name="connsiteX5" fmla="*/ 1388534 w 2976253"/>
              <a:gd name="connsiteY5" fmla="*/ 633067 h 636383"/>
              <a:gd name="connsiteX0" fmla="*/ 0 w 2976253"/>
              <a:gd name="connsiteY0" fmla="*/ 205486 h 647944"/>
              <a:gd name="connsiteX1" fmla="*/ 982932 w 2976253"/>
              <a:gd name="connsiteY1" fmla="*/ 2977 h 647944"/>
              <a:gd name="connsiteX2" fmla="*/ 1795733 w 2976253"/>
              <a:gd name="connsiteY2" fmla="*/ 29391 h 647944"/>
              <a:gd name="connsiteX3" fmla="*/ 2973493 w 2976253"/>
              <a:gd name="connsiteY3" fmla="*/ 214366 h 647944"/>
              <a:gd name="connsiteX4" fmla="*/ 2099734 w 2976253"/>
              <a:gd name="connsiteY4" fmla="*/ 372349 h 647944"/>
              <a:gd name="connsiteX5" fmla="*/ 1388534 w 2976253"/>
              <a:gd name="connsiteY5" fmla="*/ 644628 h 647944"/>
              <a:gd name="connsiteX0" fmla="*/ 0 w 2881427"/>
              <a:gd name="connsiteY0" fmla="*/ 215160 h 647835"/>
              <a:gd name="connsiteX1" fmla="*/ 888106 w 2881427"/>
              <a:gd name="connsiteY1" fmla="*/ 2868 h 647835"/>
              <a:gd name="connsiteX2" fmla="*/ 1700907 w 2881427"/>
              <a:gd name="connsiteY2" fmla="*/ 29282 h 647835"/>
              <a:gd name="connsiteX3" fmla="*/ 2878667 w 2881427"/>
              <a:gd name="connsiteY3" fmla="*/ 214257 h 647835"/>
              <a:gd name="connsiteX4" fmla="*/ 2004908 w 2881427"/>
              <a:gd name="connsiteY4" fmla="*/ 372240 h 647835"/>
              <a:gd name="connsiteX5" fmla="*/ 1293708 w 2881427"/>
              <a:gd name="connsiteY5" fmla="*/ 644519 h 647835"/>
              <a:gd name="connsiteX0" fmla="*/ 0 w 2881427"/>
              <a:gd name="connsiteY0" fmla="*/ 212623 h 645298"/>
              <a:gd name="connsiteX1" fmla="*/ 115947 w 2881427"/>
              <a:gd name="connsiteY1" fmla="*/ 170560 h 645298"/>
              <a:gd name="connsiteX2" fmla="*/ 888106 w 2881427"/>
              <a:gd name="connsiteY2" fmla="*/ 331 h 645298"/>
              <a:gd name="connsiteX3" fmla="*/ 1700907 w 2881427"/>
              <a:gd name="connsiteY3" fmla="*/ 26745 h 645298"/>
              <a:gd name="connsiteX4" fmla="*/ 2878667 w 2881427"/>
              <a:gd name="connsiteY4" fmla="*/ 211720 h 645298"/>
              <a:gd name="connsiteX5" fmla="*/ 2004908 w 2881427"/>
              <a:gd name="connsiteY5" fmla="*/ 369703 h 645298"/>
              <a:gd name="connsiteX6" fmla="*/ 1293708 w 2881427"/>
              <a:gd name="connsiteY6" fmla="*/ 641982 h 645298"/>
              <a:gd name="connsiteX0" fmla="*/ 0 w 2901747"/>
              <a:gd name="connsiteY0" fmla="*/ 632327 h 645298"/>
              <a:gd name="connsiteX1" fmla="*/ 136267 w 2901747"/>
              <a:gd name="connsiteY1" fmla="*/ 170560 h 645298"/>
              <a:gd name="connsiteX2" fmla="*/ 908426 w 2901747"/>
              <a:gd name="connsiteY2" fmla="*/ 331 h 645298"/>
              <a:gd name="connsiteX3" fmla="*/ 1721227 w 2901747"/>
              <a:gd name="connsiteY3" fmla="*/ 26745 h 645298"/>
              <a:gd name="connsiteX4" fmla="*/ 2898987 w 2901747"/>
              <a:gd name="connsiteY4" fmla="*/ 211720 h 645298"/>
              <a:gd name="connsiteX5" fmla="*/ 2025228 w 2901747"/>
              <a:gd name="connsiteY5" fmla="*/ 369703 h 645298"/>
              <a:gd name="connsiteX6" fmla="*/ 1314028 w 2901747"/>
              <a:gd name="connsiteY6" fmla="*/ 641982 h 645298"/>
              <a:gd name="connsiteX0" fmla="*/ 50864 w 2952611"/>
              <a:gd name="connsiteY0" fmla="*/ 632327 h 645298"/>
              <a:gd name="connsiteX1" fmla="*/ 65211 w 2952611"/>
              <a:gd name="connsiteY1" fmla="*/ 164690 h 645298"/>
              <a:gd name="connsiteX2" fmla="*/ 959290 w 2952611"/>
              <a:gd name="connsiteY2" fmla="*/ 331 h 645298"/>
              <a:gd name="connsiteX3" fmla="*/ 1772091 w 2952611"/>
              <a:gd name="connsiteY3" fmla="*/ 26745 h 645298"/>
              <a:gd name="connsiteX4" fmla="*/ 2949851 w 2952611"/>
              <a:gd name="connsiteY4" fmla="*/ 211720 h 645298"/>
              <a:gd name="connsiteX5" fmla="*/ 2076092 w 2952611"/>
              <a:gd name="connsiteY5" fmla="*/ 369703 h 645298"/>
              <a:gd name="connsiteX6" fmla="*/ 1364892 w 2952611"/>
              <a:gd name="connsiteY6" fmla="*/ 641982 h 645298"/>
              <a:gd name="connsiteX0" fmla="*/ 50864 w 2955625"/>
              <a:gd name="connsiteY0" fmla="*/ 631996 h 644967"/>
              <a:gd name="connsiteX1" fmla="*/ 65211 w 2955625"/>
              <a:gd name="connsiteY1" fmla="*/ 164359 h 644967"/>
              <a:gd name="connsiteX2" fmla="*/ 959290 w 2955625"/>
              <a:gd name="connsiteY2" fmla="*/ 0 h 644967"/>
              <a:gd name="connsiteX3" fmla="*/ 1623078 w 2955625"/>
              <a:gd name="connsiteY3" fmla="*/ 47937 h 644967"/>
              <a:gd name="connsiteX4" fmla="*/ 2949851 w 2955625"/>
              <a:gd name="connsiteY4" fmla="*/ 211389 h 644967"/>
              <a:gd name="connsiteX5" fmla="*/ 2076092 w 2955625"/>
              <a:gd name="connsiteY5" fmla="*/ 369372 h 644967"/>
              <a:gd name="connsiteX6" fmla="*/ 1364892 w 2955625"/>
              <a:gd name="connsiteY6" fmla="*/ 641651 h 644967"/>
              <a:gd name="connsiteX0" fmla="*/ 56007 w 2960768"/>
              <a:gd name="connsiteY0" fmla="*/ 631996 h 666638"/>
              <a:gd name="connsiteX1" fmla="*/ 56808 w 2960768"/>
              <a:gd name="connsiteY1" fmla="*/ 632000 h 666638"/>
              <a:gd name="connsiteX2" fmla="*/ 70354 w 2960768"/>
              <a:gd name="connsiteY2" fmla="*/ 164359 h 666638"/>
              <a:gd name="connsiteX3" fmla="*/ 964433 w 2960768"/>
              <a:gd name="connsiteY3" fmla="*/ 0 h 666638"/>
              <a:gd name="connsiteX4" fmla="*/ 1628221 w 2960768"/>
              <a:gd name="connsiteY4" fmla="*/ 47937 h 666638"/>
              <a:gd name="connsiteX5" fmla="*/ 2954994 w 2960768"/>
              <a:gd name="connsiteY5" fmla="*/ 211389 h 666638"/>
              <a:gd name="connsiteX6" fmla="*/ 2081235 w 2960768"/>
              <a:gd name="connsiteY6" fmla="*/ 369372 h 666638"/>
              <a:gd name="connsiteX7" fmla="*/ 1370035 w 2960768"/>
              <a:gd name="connsiteY7" fmla="*/ 641651 h 666638"/>
              <a:gd name="connsiteX0" fmla="*/ 0 w 2904761"/>
              <a:gd name="connsiteY0" fmla="*/ 631996 h 673299"/>
              <a:gd name="connsiteX1" fmla="*/ 1301281 w 2904761"/>
              <a:gd name="connsiteY1" fmla="*/ 640805 h 673299"/>
              <a:gd name="connsiteX2" fmla="*/ 14347 w 2904761"/>
              <a:gd name="connsiteY2" fmla="*/ 164359 h 673299"/>
              <a:gd name="connsiteX3" fmla="*/ 908426 w 2904761"/>
              <a:gd name="connsiteY3" fmla="*/ 0 h 673299"/>
              <a:gd name="connsiteX4" fmla="*/ 1572214 w 2904761"/>
              <a:gd name="connsiteY4" fmla="*/ 47937 h 673299"/>
              <a:gd name="connsiteX5" fmla="*/ 2898987 w 2904761"/>
              <a:gd name="connsiteY5" fmla="*/ 211389 h 673299"/>
              <a:gd name="connsiteX6" fmla="*/ 2025228 w 2904761"/>
              <a:gd name="connsiteY6" fmla="*/ 369372 h 673299"/>
              <a:gd name="connsiteX7" fmla="*/ 1314028 w 2904761"/>
              <a:gd name="connsiteY7" fmla="*/ 641651 h 673299"/>
              <a:gd name="connsiteX0" fmla="*/ 0 w 2904693"/>
              <a:gd name="connsiteY0" fmla="*/ 631996 h 673299"/>
              <a:gd name="connsiteX1" fmla="*/ 1301281 w 2904693"/>
              <a:gd name="connsiteY1" fmla="*/ 640805 h 673299"/>
              <a:gd name="connsiteX2" fmla="*/ 14347 w 2904693"/>
              <a:gd name="connsiteY2" fmla="*/ 164359 h 673299"/>
              <a:gd name="connsiteX3" fmla="*/ 908426 w 2904693"/>
              <a:gd name="connsiteY3" fmla="*/ 0 h 673299"/>
              <a:gd name="connsiteX4" fmla="*/ 1572214 w 2904693"/>
              <a:gd name="connsiteY4" fmla="*/ 47937 h 673299"/>
              <a:gd name="connsiteX5" fmla="*/ 2898987 w 2904693"/>
              <a:gd name="connsiteY5" fmla="*/ 211389 h 673299"/>
              <a:gd name="connsiteX6" fmla="*/ 2025228 w 2904693"/>
              <a:gd name="connsiteY6" fmla="*/ 369372 h 673299"/>
              <a:gd name="connsiteX7" fmla="*/ 1368215 w 2904693"/>
              <a:gd name="connsiteY7" fmla="*/ 638716 h 673299"/>
              <a:gd name="connsiteX0" fmla="*/ 52356 w 2957049"/>
              <a:gd name="connsiteY0" fmla="*/ 631996 h 642064"/>
              <a:gd name="connsiteX1" fmla="*/ 66704 w 2957049"/>
              <a:gd name="connsiteY1" fmla="*/ 570365 h 642064"/>
              <a:gd name="connsiteX2" fmla="*/ 66703 w 2957049"/>
              <a:gd name="connsiteY2" fmla="*/ 164359 h 642064"/>
              <a:gd name="connsiteX3" fmla="*/ 960782 w 2957049"/>
              <a:gd name="connsiteY3" fmla="*/ 0 h 642064"/>
              <a:gd name="connsiteX4" fmla="*/ 1624570 w 2957049"/>
              <a:gd name="connsiteY4" fmla="*/ 47937 h 642064"/>
              <a:gd name="connsiteX5" fmla="*/ 2951343 w 2957049"/>
              <a:gd name="connsiteY5" fmla="*/ 211389 h 642064"/>
              <a:gd name="connsiteX6" fmla="*/ 2077584 w 2957049"/>
              <a:gd name="connsiteY6" fmla="*/ 369372 h 642064"/>
              <a:gd name="connsiteX7" fmla="*/ 1420571 w 2957049"/>
              <a:gd name="connsiteY7" fmla="*/ 638716 h 642064"/>
              <a:gd name="connsiteX0" fmla="*/ 52356 w 2957049"/>
              <a:gd name="connsiteY0" fmla="*/ 631996 h 642064"/>
              <a:gd name="connsiteX1" fmla="*/ 66704 w 2957049"/>
              <a:gd name="connsiteY1" fmla="*/ 570365 h 642064"/>
              <a:gd name="connsiteX2" fmla="*/ 66703 w 2957049"/>
              <a:gd name="connsiteY2" fmla="*/ 164359 h 642064"/>
              <a:gd name="connsiteX3" fmla="*/ 960782 w 2957049"/>
              <a:gd name="connsiteY3" fmla="*/ 0 h 642064"/>
              <a:gd name="connsiteX4" fmla="*/ 1624570 w 2957049"/>
              <a:gd name="connsiteY4" fmla="*/ 47937 h 642064"/>
              <a:gd name="connsiteX5" fmla="*/ 2951343 w 2957049"/>
              <a:gd name="connsiteY5" fmla="*/ 211389 h 642064"/>
              <a:gd name="connsiteX6" fmla="*/ 2077584 w 2957049"/>
              <a:gd name="connsiteY6" fmla="*/ 369372 h 642064"/>
              <a:gd name="connsiteX7" fmla="*/ 1420571 w 2957049"/>
              <a:gd name="connsiteY7" fmla="*/ 638716 h 642064"/>
              <a:gd name="connsiteX0" fmla="*/ 1413796 w 2957049"/>
              <a:gd name="connsiteY0" fmla="*/ 638844 h 642064"/>
              <a:gd name="connsiteX1" fmla="*/ 66704 w 2957049"/>
              <a:gd name="connsiteY1" fmla="*/ 570365 h 642064"/>
              <a:gd name="connsiteX2" fmla="*/ 66703 w 2957049"/>
              <a:gd name="connsiteY2" fmla="*/ 164359 h 642064"/>
              <a:gd name="connsiteX3" fmla="*/ 960782 w 2957049"/>
              <a:gd name="connsiteY3" fmla="*/ 0 h 642064"/>
              <a:gd name="connsiteX4" fmla="*/ 1624570 w 2957049"/>
              <a:gd name="connsiteY4" fmla="*/ 47937 h 642064"/>
              <a:gd name="connsiteX5" fmla="*/ 2951343 w 2957049"/>
              <a:gd name="connsiteY5" fmla="*/ 211389 h 642064"/>
              <a:gd name="connsiteX6" fmla="*/ 2077584 w 2957049"/>
              <a:gd name="connsiteY6" fmla="*/ 369372 h 642064"/>
              <a:gd name="connsiteX7" fmla="*/ 1420571 w 2957049"/>
              <a:gd name="connsiteY7" fmla="*/ 638716 h 642064"/>
              <a:gd name="connsiteX0" fmla="*/ 1426060 w 2969313"/>
              <a:gd name="connsiteY0" fmla="*/ 638844 h 651734"/>
              <a:gd name="connsiteX1" fmla="*/ 38328 w 2969313"/>
              <a:gd name="connsiteY1" fmla="*/ 611455 h 651734"/>
              <a:gd name="connsiteX2" fmla="*/ 78967 w 2969313"/>
              <a:gd name="connsiteY2" fmla="*/ 164359 h 651734"/>
              <a:gd name="connsiteX3" fmla="*/ 973046 w 2969313"/>
              <a:gd name="connsiteY3" fmla="*/ 0 h 651734"/>
              <a:gd name="connsiteX4" fmla="*/ 1636834 w 2969313"/>
              <a:gd name="connsiteY4" fmla="*/ 47937 h 651734"/>
              <a:gd name="connsiteX5" fmla="*/ 2963607 w 2969313"/>
              <a:gd name="connsiteY5" fmla="*/ 211389 h 651734"/>
              <a:gd name="connsiteX6" fmla="*/ 2089848 w 2969313"/>
              <a:gd name="connsiteY6" fmla="*/ 369372 h 651734"/>
              <a:gd name="connsiteX7" fmla="*/ 1432835 w 2969313"/>
              <a:gd name="connsiteY7" fmla="*/ 638716 h 651734"/>
              <a:gd name="connsiteX0" fmla="*/ 1426060 w 2969313"/>
              <a:gd name="connsiteY0" fmla="*/ 620256 h 633146"/>
              <a:gd name="connsiteX1" fmla="*/ 38328 w 2969313"/>
              <a:gd name="connsiteY1" fmla="*/ 592867 h 633146"/>
              <a:gd name="connsiteX2" fmla="*/ 78967 w 2969313"/>
              <a:gd name="connsiteY2" fmla="*/ 145771 h 633146"/>
              <a:gd name="connsiteX3" fmla="*/ 939180 w 2969313"/>
              <a:gd name="connsiteY3" fmla="*/ 0 h 633146"/>
              <a:gd name="connsiteX4" fmla="*/ 1636834 w 2969313"/>
              <a:gd name="connsiteY4" fmla="*/ 29349 h 633146"/>
              <a:gd name="connsiteX5" fmla="*/ 2963607 w 2969313"/>
              <a:gd name="connsiteY5" fmla="*/ 192801 h 633146"/>
              <a:gd name="connsiteX6" fmla="*/ 2089848 w 2969313"/>
              <a:gd name="connsiteY6" fmla="*/ 350784 h 633146"/>
              <a:gd name="connsiteX7" fmla="*/ 1432835 w 2969313"/>
              <a:gd name="connsiteY7" fmla="*/ 620128 h 633146"/>
              <a:gd name="connsiteX0" fmla="*/ 1426060 w 2969214"/>
              <a:gd name="connsiteY0" fmla="*/ 620256 h 633146"/>
              <a:gd name="connsiteX1" fmla="*/ 38328 w 2969214"/>
              <a:gd name="connsiteY1" fmla="*/ 592867 h 633146"/>
              <a:gd name="connsiteX2" fmla="*/ 78967 w 2969214"/>
              <a:gd name="connsiteY2" fmla="*/ 145771 h 633146"/>
              <a:gd name="connsiteX3" fmla="*/ 939180 w 2969214"/>
              <a:gd name="connsiteY3" fmla="*/ 0 h 633146"/>
              <a:gd name="connsiteX4" fmla="*/ 1636834 w 2969214"/>
              <a:gd name="connsiteY4" fmla="*/ 29349 h 633146"/>
              <a:gd name="connsiteX5" fmla="*/ 2963607 w 2969214"/>
              <a:gd name="connsiteY5" fmla="*/ 192801 h 633146"/>
              <a:gd name="connsiteX6" fmla="*/ 2089848 w 2969214"/>
              <a:gd name="connsiteY6" fmla="*/ 350784 h 633146"/>
              <a:gd name="connsiteX7" fmla="*/ 1514115 w 2969214"/>
              <a:gd name="connsiteY7" fmla="*/ 591756 h 633146"/>
              <a:gd name="connsiteX0" fmla="*/ 1493794 w 2969214"/>
              <a:gd name="connsiteY0" fmla="*/ 592863 h 624027"/>
              <a:gd name="connsiteX1" fmla="*/ 38328 w 2969214"/>
              <a:gd name="connsiteY1" fmla="*/ 592867 h 624027"/>
              <a:gd name="connsiteX2" fmla="*/ 78967 w 2969214"/>
              <a:gd name="connsiteY2" fmla="*/ 145771 h 624027"/>
              <a:gd name="connsiteX3" fmla="*/ 939180 w 2969214"/>
              <a:gd name="connsiteY3" fmla="*/ 0 h 624027"/>
              <a:gd name="connsiteX4" fmla="*/ 1636834 w 2969214"/>
              <a:gd name="connsiteY4" fmla="*/ 29349 h 624027"/>
              <a:gd name="connsiteX5" fmla="*/ 2963607 w 2969214"/>
              <a:gd name="connsiteY5" fmla="*/ 192801 h 624027"/>
              <a:gd name="connsiteX6" fmla="*/ 2089848 w 2969214"/>
              <a:gd name="connsiteY6" fmla="*/ 350784 h 624027"/>
              <a:gd name="connsiteX7" fmla="*/ 1514115 w 2969214"/>
              <a:gd name="connsiteY7" fmla="*/ 591756 h 624027"/>
              <a:gd name="connsiteX0" fmla="*/ 1491455 w 2966875"/>
              <a:gd name="connsiteY0" fmla="*/ 592863 h 626218"/>
              <a:gd name="connsiteX1" fmla="*/ 42762 w 2966875"/>
              <a:gd name="connsiteY1" fmla="*/ 595802 h 626218"/>
              <a:gd name="connsiteX2" fmla="*/ 76628 w 2966875"/>
              <a:gd name="connsiteY2" fmla="*/ 145771 h 626218"/>
              <a:gd name="connsiteX3" fmla="*/ 936841 w 2966875"/>
              <a:gd name="connsiteY3" fmla="*/ 0 h 626218"/>
              <a:gd name="connsiteX4" fmla="*/ 1634495 w 2966875"/>
              <a:gd name="connsiteY4" fmla="*/ 29349 h 626218"/>
              <a:gd name="connsiteX5" fmla="*/ 2961268 w 2966875"/>
              <a:gd name="connsiteY5" fmla="*/ 192801 h 626218"/>
              <a:gd name="connsiteX6" fmla="*/ 2087509 w 2966875"/>
              <a:gd name="connsiteY6" fmla="*/ 350784 h 626218"/>
              <a:gd name="connsiteX7" fmla="*/ 1511776 w 2966875"/>
              <a:gd name="connsiteY7" fmla="*/ 591756 h 626218"/>
              <a:gd name="connsiteX0" fmla="*/ 1491455 w 2966875"/>
              <a:gd name="connsiteY0" fmla="*/ 592863 h 614923"/>
              <a:gd name="connsiteX1" fmla="*/ 42762 w 2966875"/>
              <a:gd name="connsiteY1" fmla="*/ 595802 h 614923"/>
              <a:gd name="connsiteX2" fmla="*/ 76628 w 2966875"/>
              <a:gd name="connsiteY2" fmla="*/ 145771 h 614923"/>
              <a:gd name="connsiteX3" fmla="*/ 936841 w 2966875"/>
              <a:gd name="connsiteY3" fmla="*/ 0 h 614923"/>
              <a:gd name="connsiteX4" fmla="*/ 1634495 w 2966875"/>
              <a:gd name="connsiteY4" fmla="*/ 29349 h 614923"/>
              <a:gd name="connsiteX5" fmla="*/ 2961268 w 2966875"/>
              <a:gd name="connsiteY5" fmla="*/ 192801 h 614923"/>
              <a:gd name="connsiteX6" fmla="*/ 2087509 w 2966875"/>
              <a:gd name="connsiteY6" fmla="*/ 350784 h 614923"/>
              <a:gd name="connsiteX7" fmla="*/ 1511776 w 2966875"/>
              <a:gd name="connsiteY7" fmla="*/ 591756 h 614923"/>
              <a:gd name="connsiteX0" fmla="*/ 1491455 w 2967256"/>
              <a:gd name="connsiteY0" fmla="*/ 592863 h 614923"/>
              <a:gd name="connsiteX1" fmla="*/ 42762 w 2967256"/>
              <a:gd name="connsiteY1" fmla="*/ 595802 h 614923"/>
              <a:gd name="connsiteX2" fmla="*/ 76628 w 2967256"/>
              <a:gd name="connsiteY2" fmla="*/ 145771 h 614923"/>
              <a:gd name="connsiteX3" fmla="*/ 936841 w 2967256"/>
              <a:gd name="connsiteY3" fmla="*/ 0 h 614923"/>
              <a:gd name="connsiteX4" fmla="*/ 1634495 w 2967256"/>
              <a:gd name="connsiteY4" fmla="*/ 29349 h 614923"/>
              <a:gd name="connsiteX5" fmla="*/ 2961268 w 2967256"/>
              <a:gd name="connsiteY5" fmla="*/ 192801 h 614923"/>
              <a:gd name="connsiteX6" fmla="*/ 2087509 w 2967256"/>
              <a:gd name="connsiteY6" fmla="*/ 350784 h 614923"/>
              <a:gd name="connsiteX7" fmla="*/ 1213749 w 2967256"/>
              <a:gd name="connsiteY7" fmla="*/ 505663 h 614923"/>
              <a:gd name="connsiteX0" fmla="*/ 1200202 w 2967256"/>
              <a:gd name="connsiteY0" fmla="*/ 504813 h 604829"/>
              <a:gd name="connsiteX1" fmla="*/ 42762 w 2967256"/>
              <a:gd name="connsiteY1" fmla="*/ 595802 h 604829"/>
              <a:gd name="connsiteX2" fmla="*/ 76628 w 2967256"/>
              <a:gd name="connsiteY2" fmla="*/ 145771 h 604829"/>
              <a:gd name="connsiteX3" fmla="*/ 936841 w 2967256"/>
              <a:gd name="connsiteY3" fmla="*/ 0 h 604829"/>
              <a:gd name="connsiteX4" fmla="*/ 1634495 w 2967256"/>
              <a:gd name="connsiteY4" fmla="*/ 29349 h 604829"/>
              <a:gd name="connsiteX5" fmla="*/ 2961268 w 2967256"/>
              <a:gd name="connsiteY5" fmla="*/ 192801 h 604829"/>
              <a:gd name="connsiteX6" fmla="*/ 2087509 w 2967256"/>
              <a:gd name="connsiteY6" fmla="*/ 350784 h 604829"/>
              <a:gd name="connsiteX7" fmla="*/ 1213749 w 2967256"/>
              <a:gd name="connsiteY7" fmla="*/ 505663 h 604829"/>
              <a:gd name="connsiteX0" fmla="*/ 1202541 w 2969595"/>
              <a:gd name="connsiteY0" fmla="*/ 504813 h 527619"/>
              <a:gd name="connsiteX1" fmla="*/ 38328 w 2969595"/>
              <a:gd name="connsiteY1" fmla="*/ 508731 h 527619"/>
              <a:gd name="connsiteX2" fmla="*/ 78967 w 2969595"/>
              <a:gd name="connsiteY2" fmla="*/ 145771 h 527619"/>
              <a:gd name="connsiteX3" fmla="*/ 939180 w 2969595"/>
              <a:gd name="connsiteY3" fmla="*/ 0 h 527619"/>
              <a:gd name="connsiteX4" fmla="*/ 1636834 w 2969595"/>
              <a:gd name="connsiteY4" fmla="*/ 29349 h 527619"/>
              <a:gd name="connsiteX5" fmla="*/ 2963607 w 2969595"/>
              <a:gd name="connsiteY5" fmla="*/ 192801 h 527619"/>
              <a:gd name="connsiteX6" fmla="*/ 2089848 w 2969595"/>
              <a:gd name="connsiteY6" fmla="*/ 350784 h 527619"/>
              <a:gd name="connsiteX7" fmla="*/ 1216088 w 2969595"/>
              <a:gd name="connsiteY7" fmla="*/ 505663 h 527619"/>
              <a:gd name="connsiteX0" fmla="*/ 1202541 w 2969522"/>
              <a:gd name="connsiteY0" fmla="*/ 504813 h 528151"/>
              <a:gd name="connsiteX1" fmla="*/ 38328 w 2969522"/>
              <a:gd name="connsiteY1" fmla="*/ 508731 h 528151"/>
              <a:gd name="connsiteX2" fmla="*/ 78967 w 2969522"/>
              <a:gd name="connsiteY2" fmla="*/ 145771 h 528151"/>
              <a:gd name="connsiteX3" fmla="*/ 939180 w 2969522"/>
              <a:gd name="connsiteY3" fmla="*/ 0 h 528151"/>
              <a:gd name="connsiteX4" fmla="*/ 1636834 w 2969522"/>
              <a:gd name="connsiteY4" fmla="*/ 29349 h 528151"/>
              <a:gd name="connsiteX5" fmla="*/ 2963607 w 2969522"/>
              <a:gd name="connsiteY5" fmla="*/ 192801 h 528151"/>
              <a:gd name="connsiteX6" fmla="*/ 2089848 w 2969522"/>
              <a:gd name="connsiteY6" fmla="*/ 350784 h 528151"/>
              <a:gd name="connsiteX7" fmla="*/ 1270274 w 2969522"/>
              <a:gd name="connsiteY7" fmla="*/ 523273 h 528151"/>
              <a:gd name="connsiteX0" fmla="*/ 1243181 w 2969522"/>
              <a:gd name="connsiteY0" fmla="*/ 523401 h 533261"/>
              <a:gd name="connsiteX1" fmla="*/ 38328 w 2969522"/>
              <a:gd name="connsiteY1" fmla="*/ 508731 h 533261"/>
              <a:gd name="connsiteX2" fmla="*/ 78967 w 2969522"/>
              <a:gd name="connsiteY2" fmla="*/ 145771 h 533261"/>
              <a:gd name="connsiteX3" fmla="*/ 939180 w 2969522"/>
              <a:gd name="connsiteY3" fmla="*/ 0 h 533261"/>
              <a:gd name="connsiteX4" fmla="*/ 1636834 w 2969522"/>
              <a:gd name="connsiteY4" fmla="*/ 29349 h 533261"/>
              <a:gd name="connsiteX5" fmla="*/ 2963607 w 2969522"/>
              <a:gd name="connsiteY5" fmla="*/ 192801 h 533261"/>
              <a:gd name="connsiteX6" fmla="*/ 2089848 w 2969522"/>
              <a:gd name="connsiteY6" fmla="*/ 350784 h 533261"/>
              <a:gd name="connsiteX7" fmla="*/ 1270274 w 2969522"/>
              <a:gd name="connsiteY7" fmla="*/ 523273 h 533261"/>
              <a:gd name="connsiteX0" fmla="*/ 1243181 w 2969522"/>
              <a:gd name="connsiteY0" fmla="*/ 523401 h 533261"/>
              <a:gd name="connsiteX1" fmla="*/ 38328 w 2969522"/>
              <a:gd name="connsiteY1" fmla="*/ 508731 h 533261"/>
              <a:gd name="connsiteX2" fmla="*/ 78967 w 2969522"/>
              <a:gd name="connsiteY2" fmla="*/ 145771 h 533261"/>
              <a:gd name="connsiteX3" fmla="*/ 939180 w 2969522"/>
              <a:gd name="connsiteY3" fmla="*/ 0 h 533261"/>
              <a:gd name="connsiteX4" fmla="*/ 1636834 w 2969522"/>
              <a:gd name="connsiteY4" fmla="*/ 29349 h 533261"/>
              <a:gd name="connsiteX5" fmla="*/ 2963607 w 2969522"/>
              <a:gd name="connsiteY5" fmla="*/ 192801 h 533261"/>
              <a:gd name="connsiteX6" fmla="*/ 2089848 w 2969522"/>
              <a:gd name="connsiteY6" fmla="*/ 350784 h 533261"/>
              <a:gd name="connsiteX7" fmla="*/ 1270274 w 2969522"/>
              <a:gd name="connsiteY7" fmla="*/ 523273 h 533261"/>
              <a:gd name="connsiteX0" fmla="*/ 1243181 w 2969522"/>
              <a:gd name="connsiteY0" fmla="*/ 523401 h 546345"/>
              <a:gd name="connsiteX1" fmla="*/ 38328 w 2969522"/>
              <a:gd name="connsiteY1" fmla="*/ 508731 h 546345"/>
              <a:gd name="connsiteX2" fmla="*/ 78967 w 2969522"/>
              <a:gd name="connsiteY2" fmla="*/ 145771 h 546345"/>
              <a:gd name="connsiteX3" fmla="*/ 939180 w 2969522"/>
              <a:gd name="connsiteY3" fmla="*/ 0 h 546345"/>
              <a:gd name="connsiteX4" fmla="*/ 1636834 w 2969522"/>
              <a:gd name="connsiteY4" fmla="*/ 29349 h 546345"/>
              <a:gd name="connsiteX5" fmla="*/ 2963607 w 2969522"/>
              <a:gd name="connsiteY5" fmla="*/ 192801 h 546345"/>
              <a:gd name="connsiteX6" fmla="*/ 2089848 w 2969522"/>
              <a:gd name="connsiteY6" fmla="*/ 350784 h 546345"/>
              <a:gd name="connsiteX7" fmla="*/ 1270274 w 2969522"/>
              <a:gd name="connsiteY7" fmla="*/ 523273 h 546345"/>
              <a:gd name="connsiteX0" fmla="*/ 1268305 w 2994646"/>
              <a:gd name="connsiteY0" fmla="*/ 523401 h 546345"/>
              <a:gd name="connsiteX1" fmla="*/ 63452 w 2994646"/>
              <a:gd name="connsiteY1" fmla="*/ 508731 h 546345"/>
              <a:gd name="connsiteX2" fmla="*/ 104091 w 2994646"/>
              <a:gd name="connsiteY2" fmla="*/ 145771 h 546345"/>
              <a:gd name="connsiteX3" fmla="*/ 964304 w 2994646"/>
              <a:gd name="connsiteY3" fmla="*/ 0 h 546345"/>
              <a:gd name="connsiteX4" fmla="*/ 1661958 w 2994646"/>
              <a:gd name="connsiteY4" fmla="*/ 29349 h 546345"/>
              <a:gd name="connsiteX5" fmla="*/ 2988731 w 2994646"/>
              <a:gd name="connsiteY5" fmla="*/ 192801 h 546345"/>
              <a:gd name="connsiteX6" fmla="*/ 2114972 w 2994646"/>
              <a:gd name="connsiteY6" fmla="*/ 350784 h 546345"/>
              <a:gd name="connsiteX7" fmla="*/ 1295398 w 2994646"/>
              <a:gd name="connsiteY7" fmla="*/ 523273 h 5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4646" h="546345">
                <a:moveTo>
                  <a:pt x="1268305" y="523401"/>
                </a:moveTo>
                <a:cubicBezTo>
                  <a:pt x="1268438" y="523402"/>
                  <a:pt x="216848" y="583734"/>
                  <a:pt x="63452" y="508731"/>
                </a:cubicBezTo>
                <a:cubicBezTo>
                  <a:pt x="-8663" y="434705"/>
                  <a:pt x="-47180" y="251104"/>
                  <a:pt x="104091" y="145771"/>
                </a:cubicBezTo>
                <a:cubicBezTo>
                  <a:pt x="255362" y="40438"/>
                  <a:pt x="700144" y="23969"/>
                  <a:pt x="964304" y="0"/>
                </a:cubicBezTo>
                <a:cubicBezTo>
                  <a:pt x="996046" y="327"/>
                  <a:pt x="1378740" y="-3274"/>
                  <a:pt x="1661958" y="29349"/>
                </a:cubicBezTo>
                <a:cubicBezTo>
                  <a:pt x="1945176" y="61972"/>
                  <a:pt x="2913229" y="139229"/>
                  <a:pt x="2988731" y="192801"/>
                </a:cubicBezTo>
                <a:cubicBezTo>
                  <a:pt x="3064233" y="246373"/>
                  <a:pt x="2397194" y="295705"/>
                  <a:pt x="2114972" y="350784"/>
                </a:cubicBezTo>
                <a:cubicBezTo>
                  <a:pt x="1832750" y="405863"/>
                  <a:pt x="1793238" y="505250"/>
                  <a:pt x="1295398" y="523273"/>
                </a:cubicBezTo>
              </a:path>
            </a:pathLst>
          </a:custGeom>
          <a:solidFill>
            <a:srgbClr val="FFFF00">
              <a:alpha val="15000"/>
            </a:srgb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reeform 9"/>
          <p:cNvSpPr/>
          <p:nvPr/>
        </p:nvSpPr>
        <p:spPr bwMode="auto">
          <a:xfrm>
            <a:off x="1723037" y="726076"/>
            <a:ext cx="3101071" cy="4288584"/>
          </a:xfrm>
          <a:custGeom>
            <a:avLst/>
            <a:gdLst>
              <a:gd name="connsiteX0" fmla="*/ 0 w 1225974"/>
              <a:gd name="connsiteY0" fmla="*/ 0 h 865565"/>
              <a:gd name="connsiteX1" fmla="*/ 609600 w 1225974"/>
              <a:gd name="connsiteY1" fmla="*/ 826346 h 865565"/>
              <a:gd name="connsiteX2" fmla="*/ 528320 w 1225974"/>
              <a:gd name="connsiteY2" fmla="*/ 724746 h 865565"/>
              <a:gd name="connsiteX3" fmla="*/ 1225974 w 1225974"/>
              <a:gd name="connsiteY3" fmla="*/ 657013 h 865565"/>
              <a:gd name="connsiteX0" fmla="*/ 0 w 2119132"/>
              <a:gd name="connsiteY0" fmla="*/ 0 h 1633397"/>
              <a:gd name="connsiteX1" fmla="*/ 609600 w 2119132"/>
              <a:gd name="connsiteY1" fmla="*/ 826346 h 1633397"/>
              <a:gd name="connsiteX2" fmla="*/ 2113280 w 2119132"/>
              <a:gd name="connsiteY2" fmla="*/ 1632373 h 1633397"/>
              <a:gd name="connsiteX3" fmla="*/ 1225974 w 2119132"/>
              <a:gd name="connsiteY3" fmla="*/ 657013 h 1633397"/>
              <a:gd name="connsiteX0" fmla="*/ 13005 w 2131884"/>
              <a:gd name="connsiteY0" fmla="*/ 0 h 4003196"/>
              <a:gd name="connsiteX1" fmla="*/ 622605 w 2131884"/>
              <a:gd name="connsiteY1" fmla="*/ 826346 h 4003196"/>
              <a:gd name="connsiteX2" fmla="*/ 2126285 w 2131884"/>
              <a:gd name="connsiteY2" fmla="*/ 1632373 h 4003196"/>
              <a:gd name="connsiteX3" fmla="*/ 26552 w 2131884"/>
              <a:gd name="connsiteY3" fmla="*/ 4003040 h 4003196"/>
              <a:gd name="connsiteX0" fmla="*/ 68683 w 694546"/>
              <a:gd name="connsiteY0" fmla="*/ 0 h 4003197"/>
              <a:gd name="connsiteX1" fmla="*/ 678283 w 694546"/>
              <a:gd name="connsiteY1" fmla="*/ 826346 h 4003197"/>
              <a:gd name="connsiteX2" fmla="*/ 481856 w 694546"/>
              <a:gd name="connsiteY2" fmla="*/ 1652693 h 4003197"/>
              <a:gd name="connsiteX3" fmla="*/ 82230 w 694546"/>
              <a:gd name="connsiteY3" fmla="*/ 4003040 h 4003197"/>
              <a:gd name="connsiteX0" fmla="*/ 96999 w 764210"/>
              <a:gd name="connsiteY0" fmla="*/ 0 h 4003188"/>
              <a:gd name="connsiteX1" fmla="*/ 706599 w 764210"/>
              <a:gd name="connsiteY1" fmla="*/ 826346 h 4003188"/>
              <a:gd name="connsiteX2" fmla="*/ 510172 w 764210"/>
              <a:gd name="connsiteY2" fmla="*/ 1652693 h 4003188"/>
              <a:gd name="connsiteX3" fmla="*/ 110546 w 764210"/>
              <a:gd name="connsiteY3" fmla="*/ 4003040 h 4003188"/>
              <a:gd name="connsiteX0" fmla="*/ 59992 w 936871"/>
              <a:gd name="connsiteY0" fmla="*/ 0 h 4003210"/>
              <a:gd name="connsiteX1" fmla="*/ 669592 w 936871"/>
              <a:gd name="connsiteY1" fmla="*/ 826346 h 4003210"/>
              <a:gd name="connsiteX2" fmla="*/ 791512 w 936871"/>
              <a:gd name="connsiteY2" fmla="*/ 1910080 h 4003210"/>
              <a:gd name="connsiteX3" fmla="*/ 73539 w 936871"/>
              <a:gd name="connsiteY3" fmla="*/ 4003040 h 4003210"/>
              <a:gd name="connsiteX0" fmla="*/ 75304 w 1030339"/>
              <a:gd name="connsiteY0" fmla="*/ 0 h 4003169"/>
              <a:gd name="connsiteX1" fmla="*/ 684904 w 1030339"/>
              <a:gd name="connsiteY1" fmla="*/ 826346 h 4003169"/>
              <a:gd name="connsiteX2" fmla="*/ 806824 w 1030339"/>
              <a:gd name="connsiteY2" fmla="*/ 1910080 h 4003169"/>
              <a:gd name="connsiteX3" fmla="*/ 88851 w 1030339"/>
              <a:gd name="connsiteY3" fmla="*/ 4003040 h 4003169"/>
              <a:gd name="connsiteX0" fmla="*/ 52157 w 1398644"/>
              <a:gd name="connsiteY0" fmla="*/ 0 h 4003213"/>
              <a:gd name="connsiteX1" fmla="*/ 1379730 w 1398644"/>
              <a:gd name="connsiteY1" fmla="*/ 1341119 h 4003213"/>
              <a:gd name="connsiteX2" fmla="*/ 783677 w 1398644"/>
              <a:gd name="connsiteY2" fmla="*/ 1910080 h 4003213"/>
              <a:gd name="connsiteX3" fmla="*/ 65704 w 1398644"/>
              <a:gd name="connsiteY3" fmla="*/ 4003040 h 4003213"/>
              <a:gd name="connsiteX0" fmla="*/ 0 w 1452548"/>
              <a:gd name="connsiteY0" fmla="*/ 0 h 3955799"/>
              <a:gd name="connsiteX1" fmla="*/ 1429173 w 1452548"/>
              <a:gd name="connsiteY1" fmla="*/ 1293705 h 3955799"/>
              <a:gd name="connsiteX2" fmla="*/ 833120 w 1452548"/>
              <a:gd name="connsiteY2" fmla="*/ 1862666 h 3955799"/>
              <a:gd name="connsiteX3" fmla="*/ 115147 w 1452548"/>
              <a:gd name="connsiteY3" fmla="*/ 3955626 h 3955799"/>
              <a:gd name="connsiteX0" fmla="*/ 110096 w 1562890"/>
              <a:gd name="connsiteY0" fmla="*/ 118296 h 4074095"/>
              <a:gd name="connsiteX1" fmla="*/ 104673 w 1562890"/>
              <a:gd name="connsiteY1" fmla="*/ 89920 h 4074095"/>
              <a:gd name="connsiteX2" fmla="*/ 1539269 w 1562890"/>
              <a:gd name="connsiteY2" fmla="*/ 1412001 h 4074095"/>
              <a:gd name="connsiteX3" fmla="*/ 943216 w 1562890"/>
              <a:gd name="connsiteY3" fmla="*/ 1980962 h 4074095"/>
              <a:gd name="connsiteX4" fmla="*/ 225243 w 1562890"/>
              <a:gd name="connsiteY4" fmla="*/ 4073922 h 4074095"/>
              <a:gd name="connsiteX0" fmla="*/ 5423 w 1458217"/>
              <a:gd name="connsiteY0" fmla="*/ 127295 h 4083094"/>
              <a:gd name="connsiteX1" fmla="*/ 0 w 1458217"/>
              <a:gd name="connsiteY1" fmla="*/ 98919 h 4083094"/>
              <a:gd name="connsiteX2" fmla="*/ 1434596 w 1458217"/>
              <a:gd name="connsiteY2" fmla="*/ 1421000 h 4083094"/>
              <a:gd name="connsiteX3" fmla="*/ 838543 w 1458217"/>
              <a:gd name="connsiteY3" fmla="*/ 1989961 h 4083094"/>
              <a:gd name="connsiteX4" fmla="*/ 120570 w 1458217"/>
              <a:gd name="connsiteY4" fmla="*/ 4082921 h 4083094"/>
              <a:gd name="connsiteX0" fmla="*/ 5423 w 2906997"/>
              <a:gd name="connsiteY0" fmla="*/ 317498 h 4273297"/>
              <a:gd name="connsiteX1" fmla="*/ 0 w 2906997"/>
              <a:gd name="connsiteY1" fmla="*/ 289122 h 4273297"/>
              <a:gd name="connsiteX2" fmla="*/ 2878666 w 2906997"/>
              <a:gd name="connsiteY2" fmla="*/ 65602 h 4273297"/>
              <a:gd name="connsiteX3" fmla="*/ 1434596 w 2906997"/>
              <a:gd name="connsiteY3" fmla="*/ 1611203 h 4273297"/>
              <a:gd name="connsiteX4" fmla="*/ 838543 w 2906997"/>
              <a:gd name="connsiteY4" fmla="*/ 2180164 h 4273297"/>
              <a:gd name="connsiteX5" fmla="*/ 120570 w 2906997"/>
              <a:gd name="connsiteY5" fmla="*/ 4273124 h 4273297"/>
              <a:gd name="connsiteX0" fmla="*/ 81180 w 1535213"/>
              <a:gd name="connsiteY0" fmla="*/ 127296 h 4083095"/>
              <a:gd name="connsiteX1" fmla="*/ 75757 w 1535213"/>
              <a:gd name="connsiteY1" fmla="*/ 98920 h 4083095"/>
              <a:gd name="connsiteX2" fmla="*/ 48663 w 1535213"/>
              <a:gd name="connsiteY2" fmla="*/ 268253 h 4083095"/>
              <a:gd name="connsiteX3" fmla="*/ 1510353 w 1535213"/>
              <a:gd name="connsiteY3" fmla="*/ 1421001 h 4083095"/>
              <a:gd name="connsiteX4" fmla="*/ 914300 w 1535213"/>
              <a:gd name="connsiteY4" fmla="*/ 1989962 h 4083095"/>
              <a:gd name="connsiteX5" fmla="*/ 196327 w 1535213"/>
              <a:gd name="connsiteY5" fmla="*/ 4082922 h 4083095"/>
              <a:gd name="connsiteX0" fmla="*/ 60317 w 1826820"/>
              <a:gd name="connsiteY0" fmla="*/ 268514 h 4224313"/>
              <a:gd name="connsiteX1" fmla="*/ 705134 w 1826820"/>
              <a:gd name="connsiteY1" fmla="*/ 70804 h 4224313"/>
              <a:gd name="connsiteX2" fmla="*/ 27800 w 1826820"/>
              <a:gd name="connsiteY2" fmla="*/ 409471 h 4224313"/>
              <a:gd name="connsiteX3" fmla="*/ 1489490 w 1826820"/>
              <a:gd name="connsiteY3" fmla="*/ 1562219 h 4224313"/>
              <a:gd name="connsiteX4" fmla="*/ 893437 w 1826820"/>
              <a:gd name="connsiteY4" fmla="*/ 2131180 h 4224313"/>
              <a:gd name="connsiteX5" fmla="*/ 175464 w 1826820"/>
              <a:gd name="connsiteY5" fmla="*/ 4224140 h 4224313"/>
              <a:gd name="connsiteX0" fmla="*/ 3230237 w 3241716"/>
              <a:gd name="connsiteY0" fmla="*/ 646091 h 4195490"/>
              <a:gd name="connsiteX1" fmla="*/ 705134 w 3241716"/>
              <a:gd name="connsiteY1" fmla="*/ 41981 h 4195490"/>
              <a:gd name="connsiteX2" fmla="*/ 27800 w 3241716"/>
              <a:gd name="connsiteY2" fmla="*/ 380648 h 4195490"/>
              <a:gd name="connsiteX3" fmla="*/ 1489490 w 3241716"/>
              <a:gd name="connsiteY3" fmla="*/ 1533396 h 4195490"/>
              <a:gd name="connsiteX4" fmla="*/ 893437 w 3241716"/>
              <a:gd name="connsiteY4" fmla="*/ 2102357 h 4195490"/>
              <a:gd name="connsiteX5" fmla="*/ 175464 w 3241716"/>
              <a:gd name="connsiteY5" fmla="*/ 4195317 h 4195490"/>
              <a:gd name="connsiteX0" fmla="*/ 3215207 w 3984893"/>
              <a:gd name="connsiteY0" fmla="*/ 704630 h 4254029"/>
              <a:gd name="connsiteX1" fmla="*/ 2498584 w 3984893"/>
              <a:gd name="connsiteY1" fmla="*/ 39560 h 4254029"/>
              <a:gd name="connsiteX2" fmla="*/ 12770 w 3984893"/>
              <a:gd name="connsiteY2" fmla="*/ 439187 h 4254029"/>
              <a:gd name="connsiteX3" fmla="*/ 1474460 w 3984893"/>
              <a:gd name="connsiteY3" fmla="*/ 1591935 h 4254029"/>
              <a:gd name="connsiteX4" fmla="*/ 878407 w 3984893"/>
              <a:gd name="connsiteY4" fmla="*/ 2160896 h 4254029"/>
              <a:gd name="connsiteX5" fmla="*/ 160434 w 3984893"/>
              <a:gd name="connsiteY5" fmla="*/ 4253856 h 4254029"/>
              <a:gd name="connsiteX0" fmla="*/ 1528647 w 3557848"/>
              <a:gd name="connsiteY0" fmla="*/ 4196327 h 4223593"/>
              <a:gd name="connsiteX1" fmla="*/ 2498584 w 3557848"/>
              <a:gd name="connsiteY1" fmla="*/ 9124 h 4223593"/>
              <a:gd name="connsiteX2" fmla="*/ 12770 w 3557848"/>
              <a:gd name="connsiteY2" fmla="*/ 408751 h 4223593"/>
              <a:gd name="connsiteX3" fmla="*/ 1474460 w 3557848"/>
              <a:gd name="connsiteY3" fmla="*/ 1561499 h 4223593"/>
              <a:gd name="connsiteX4" fmla="*/ 878407 w 3557848"/>
              <a:gd name="connsiteY4" fmla="*/ 2130460 h 4223593"/>
              <a:gd name="connsiteX5" fmla="*/ 160434 w 3557848"/>
              <a:gd name="connsiteY5" fmla="*/ 4223420 h 4223593"/>
              <a:gd name="connsiteX0" fmla="*/ 1530543 w 3211122"/>
              <a:gd name="connsiteY0" fmla="*/ 4176048 h 4203314"/>
              <a:gd name="connsiteX1" fmla="*/ 2066986 w 3211122"/>
              <a:gd name="connsiteY1" fmla="*/ 9165 h 4203314"/>
              <a:gd name="connsiteX2" fmla="*/ 14666 w 3211122"/>
              <a:gd name="connsiteY2" fmla="*/ 388472 h 4203314"/>
              <a:gd name="connsiteX3" fmla="*/ 1476356 w 3211122"/>
              <a:gd name="connsiteY3" fmla="*/ 1541220 h 4203314"/>
              <a:gd name="connsiteX4" fmla="*/ 880303 w 3211122"/>
              <a:gd name="connsiteY4" fmla="*/ 2110181 h 4203314"/>
              <a:gd name="connsiteX5" fmla="*/ 162330 w 3211122"/>
              <a:gd name="connsiteY5" fmla="*/ 4203141 h 4203314"/>
              <a:gd name="connsiteX0" fmla="*/ 1530543 w 2122736"/>
              <a:gd name="connsiteY0" fmla="*/ 4172479 h 4485412"/>
              <a:gd name="connsiteX1" fmla="*/ 1525120 w 2122736"/>
              <a:gd name="connsiteY1" fmla="*/ 4177970 h 4485412"/>
              <a:gd name="connsiteX2" fmla="*/ 2066986 w 2122736"/>
              <a:gd name="connsiteY2" fmla="*/ 5596 h 4485412"/>
              <a:gd name="connsiteX3" fmla="*/ 14666 w 2122736"/>
              <a:gd name="connsiteY3" fmla="*/ 384903 h 4485412"/>
              <a:gd name="connsiteX4" fmla="*/ 1476356 w 2122736"/>
              <a:gd name="connsiteY4" fmla="*/ 1537651 h 4485412"/>
              <a:gd name="connsiteX5" fmla="*/ 880303 w 2122736"/>
              <a:gd name="connsiteY5" fmla="*/ 2106612 h 4485412"/>
              <a:gd name="connsiteX6" fmla="*/ 162330 w 2122736"/>
              <a:gd name="connsiteY6" fmla="*/ 4199572 h 4485412"/>
              <a:gd name="connsiteX0" fmla="*/ 1530543 w 2122736"/>
              <a:gd name="connsiteY0" fmla="*/ 4172479 h 4199745"/>
              <a:gd name="connsiteX1" fmla="*/ 1525120 w 2122736"/>
              <a:gd name="connsiteY1" fmla="*/ 4177970 h 4199745"/>
              <a:gd name="connsiteX2" fmla="*/ 2066986 w 2122736"/>
              <a:gd name="connsiteY2" fmla="*/ 5596 h 4199745"/>
              <a:gd name="connsiteX3" fmla="*/ 14666 w 2122736"/>
              <a:gd name="connsiteY3" fmla="*/ 384903 h 4199745"/>
              <a:gd name="connsiteX4" fmla="*/ 1476356 w 2122736"/>
              <a:gd name="connsiteY4" fmla="*/ 1537651 h 4199745"/>
              <a:gd name="connsiteX5" fmla="*/ 880303 w 2122736"/>
              <a:gd name="connsiteY5" fmla="*/ 2106612 h 4199745"/>
              <a:gd name="connsiteX6" fmla="*/ 162330 w 2122736"/>
              <a:gd name="connsiteY6" fmla="*/ 4199572 h 4199745"/>
              <a:gd name="connsiteX0" fmla="*/ 1530543 w 2130759"/>
              <a:gd name="connsiteY0" fmla="*/ 4172479 h 4358404"/>
              <a:gd name="connsiteX1" fmla="*/ 1660586 w 2130759"/>
              <a:gd name="connsiteY1" fmla="*/ 4354077 h 4358404"/>
              <a:gd name="connsiteX2" fmla="*/ 2066986 w 2130759"/>
              <a:gd name="connsiteY2" fmla="*/ 5596 h 4358404"/>
              <a:gd name="connsiteX3" fmla="*/ 14666 w 2130759"/>
              <a:gd name="connsiteY3" fmla="*/ 384903 h 4358404"/>
              <a:gd name="connsiteX4" fmla="*/ 1476356 w 2130759"/>
              <a:gd name="connsiteY4" fmla="*/ 1537651 h 4358404"/>
              <a:gd name="connsiteX5" fmla="*/ 880303 w 2130759"/>
              <a:gd name="connsiteY5" fmla="*/ 2106612 h 4358404"/>
              <a:gd name="connsiteX6" fmla="*/ 162330 w 2130759"/>
              <a:gd name="connsiteY6" fmla="*/ 4199572 h 4358404"/>
              <a:gd name="connsiteX0" fmla="*/ 182650 w 2130759"/>
              <a:gd name="connsiteY0" fmla="*/ 4219892 h 4359449"/>
              <a:gd name="connsiteX1" fmla="*/ 1660586 w 2130759"/>
              <a:gd name="connsiteY1" fmla="*/ 4354077 h 4359449"/>
              <a:gd name="connsiteX2" fmla="*/ 2066986 w 2130759"/>
              <a:gd name="connsiteY2" fmla="*/ 5596 h 4359449"/>
              <a:gd name="connsiteX3" fmla="*/ 14666 w 2130759"/>
              <a:gd name="connsiteY3" fmla="*/ 384903 h 4359449"/>
              <a:gd name="connsiteX4" fmla="*/ 1476356 w 2130759"/>
              <a:gd name="connsiteY4" fmla="*/ 1537651 h 4359449"/>
              <a:gd name="connsiteX5" fmla="*/ 880303 w 2130759"/>
              <a:gd name="connsiteY5" fmla="*/ 2106612 h 4359449"/>
              <a:gd name="connsiteX6" fmla="*/ 162330 w 2130759"/>
              <a:gd name="connsiteY6" fmla="*/ 4199572 h 4359449"/>
              <a:gd name="connsiteX0" fmla="*/ 182650 w 2147230"/>
              <a:gd name="connsiteY0" fmla="*/ 4219892 h 4300908"/>
              <a:gd name="connsiteX1" fmla="*/ 1816373 w 2147230"/>
              <a:gd name="connsiteY1" fmla="*/ 4293117 h 4300908"/>
              <a:gd name="connsiteX2" fmla="*/ 2066986 w 2147230"/>
              <a:gd name="connsiteY2" fmla="*/ 5596 h 4300908"/>
              <a:gd name="connsiteX3" fmla="*/ 14666 w 2147230"/>
              <a:gd name="connsiteY3" fmla="*/ 384903 h 4300908"/>
              <a:gd name="connsiteX4" fmla="*/ 1476356 w 2147230"/>
              <a:gd name="connsiteY4" fmla="*/ 1537651 h 4300908"/>
              <a:gd name="connsiteX5" fmla="*/ 880303 w 2147230"/>
              <a:gd name="connsiteY5" fmla="*/ 2106612 h 4300908"/>
              <a:gd name="connsiteX6" fmla="*/ 162330 w 2147230"/>
              <a:gd name="connsiteY6" fmla="*/ 4199572 h 4300908"/>
              <a:gd name="connsiteX0" fmla="*/ 182650 w 2172784"/>
              <a:gd name="connsiteY0" fmla="*/ 4219892 h 4300908"/>
              <a:gd name="connsiteX1" fmla="*/ 1816373 w 2172784"/>
              <a:gd name="connsiteY1" fmla="*/ 4293117 h 4300908"/>
              <a:gd name="connsiteX2" fmla="*/ 2066986 w 2172784"/>
              <a:gd name="connsiteY2" fmla="*/ 5596 h 4300908"/>
              <a:gd name="connsiteX3" fmla="*/ 14666 w 2172784"/>
              <a:gd name="connsiteY3" fmla="*/ 384903 h 4300908"/>
              <a:gd name="connsiteX4" fmla="*/ 1476356 w 2172784"/>
              <a:gd name="connsiteY4" fmla="*/ 1537651 h 4300908"/>
              <a:gd name="connsiteX5" fmla="*/ 880303 w 2172784"/>
              <a:gd name="connsiteY5" fmla="*/ 2106612 h 4300908"/>
              <a:gd name="connsiteX6" fmla="*/ 162330 w 2172784"/>
              <a:gd name="connsiteY6" fmla="*/ 4199572 h 4300908"/>
              <a:gd name="connsiteX0" fmla="*/ 182650 w 2279132"/>
              <a:gd name="connsiteY0" fmla="*/ 4219892 h 4300908"/>
              <a:gd name="connsiteX1" fmla="*/ 1816373 w 2279132"/>
              <a:gd name="connsiteY1" fmla="*/ 4293117 h 4300908"/>
              <a:gd name="connsiteX2" fmla="*/ 2066986 w 2279132"/>
              <a:gd name="connsiteY2" fmla="*/ 5596 h 4300908"/>
              <a:gd name="connsiteX3" fmla="*/ 14666 w 2279132"/>
              <a:gd name="connsiteY3" fmla="*/ 384903 h 4300908"/>
              <a:gd name="connsiteX4" fmla="*/ 1476356 w 2279132"/>
              <a:gd name="connsiteY4" fmla="*/ 1537651 h 4300908"/>
              <a:gd name="connsiteX5" fmla="*/ 880303 w 2279132"/>
              <a:gd name="connsiteY5" fmla="*/ 2106612 h 4300908"/>
              <a:gd name="connsiteX6" fmla="*/ 162330 w 2279132"/>
              <a:gd name="connsiteY6" fmla="*/ 4199572 h 4300908"/>
              <a:gd name="connsiteX0" fmla="*/ 182650 w 2184351"/>
              <a:gd name="connsiteY0" fmla="*/ 4219892 h 4281962"/>
              <a:gd name="connsiteX1" fmla="*/ 1531893 w 2184351"/>
              <a:gd name="connsiteY1" fmla="*/ 4272797 h 4281962"/>
              <a:gd name="connsiteX2" fmla="*/ 2066986 w 2184351"/>
              <a:gd name="connsiteY2" fmla="*/ 5596 h 4281962"/>
              <a:gd name="connsiteX3" fmla="*/ 14666 w 2184351"/>
              <a:gd name="connsiteY3" fmla="*/ 384903 h 4281962"/>
              <a:gd name="connsiteX4" fmla="*/ 1476356 w 2184351"/>
              <a:gd name="connsiteY4" fmla="*/ 1537651 h 4281962"/>
              <a:gd name="connsiteX5" fmla="*/ 880303 w 2184351"/>
              <a:gd name="connsiteY5" fmla="*/ 2106612 h 4281962"/>
              <a:gd name="connsiteX6" fmla="*/ 162330 w 2184351"/>
              <a:gd name="connsiteY6" fmla="*/ 4199572 h 4281962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876573 w 3101071"/>
              <a:gd name="connsiteY5" fmla="*/ 2113234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463399 w 3101071"/>
              <a:gd name="connsiteY5" fmla="*/ 2201287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524359 w 3101071"/>
              <a:gd name="connsiteY5" fmla="*/ 2201287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524359 w 3101071"/>
              <a:gd name="connsiteY5" fmla="*/ 2201287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564999 w 3101071"/>
              <a:gd name="connsiteY5" fmla="*/ 2241927 h 4288584"/>
              <a:gd name="connsiteX6" fmla="*/ 158600 w 3101071"/>
              <a:gd name="connsiteY6" fmla="*/ 4206194 h 428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01071" h="4288584">
                <a:moveTo>
                  <a:pt x="178920" y="4226514"/>
                </a:moveTo>
                <a:cubicBezTo>
                  <a:pt x="178016" y="4227429"/>
                  <a:pt x="158596" y="4316887"/>
                  <a:pt x="1528163" y="4279419"/>
                </a:cubicBezTo>
                <a:cubicBezTo>
                  <a:pt x="2172983" y="4208085"/>
                  <a:pt x="3310678" y="637622"/>
                  <a:pt x="3058936" y="5444"/>
                </a:cubicBezTo>
                <a:cubicBezTo>
                  <a:pt x="3537810" y="-36539"/>
                  <a:pt x="-228163" y="171178"/>
                  <a:pt x="10936" y="391525"/>
                </a:cubicBezTo>
                <a:cubicBezTo>
                  <a:pt x="250035" y="611872"/>
                  <a:pt x="1380282" y="1235873"/>
                  <a:pt x="1472626" y="1544273"/>
                </a:cubicBezTo>
                <a:cubicBezTo>
                  <a:pt x="1564970" y="1852673"/>
                  <a:pt x="885603" y="1926966"/>
                  <a:pt x="564999" y="2241927"/>
                </a:cubicBezTo>
                <a:cubicBezTo>
                  <a:pt x="244395" y="2556888"/>
                  <a:pt x="-138863" y="4225949"/>
                  <a:pt x="158600" y="4206194"/>
                </a:cubicBezTo>
              </a:path>
            </a:pathLst>
          </a:custGeom>
          <a:solidFill>
            <a:schemeClr val="accent2">
              <a:lumMod val="20000"/>
              <a:lumOff val="80000"/>
              <a:alpha val="20000"/>
            </a:scheme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reeform 11"/>
          <p:cNvSpPr/>
          <p:nvPr/>
        </p:nvSpPr>
        <p:spPr bwMode="auto">
          <a:xfrm>
            <a:off x="3546902" y="585015"/>
            <a:ext cx="5603548" cy="4532087"/>
          </a:xfrm>
          <a:custGeom>
            <a:avLst/>
            <a:gdLst>
              <a:gd name="connsiteX0" fmla="*/ 1837258 w 5761013"/>
              <a:gd name="connsiteY0" fmla="*/ 231825 h 4521291"/>
              <a:gd name="connsiteX1" fmla="*/ 1166698 w 5761013"/>
              <a:gd name="connsiteY1" fmla="*/ 2453478 h 4521291"/>
              <a:gd name="connsiteX2" fmla="*/ 150698 w 5761013"/>
              <a:gd name="connsiteY2" fmla="*/ 4465158 h 4521291"/>
              <a:gd name="connsiteX3" fmla="*/ 4722698 w 5761013"/>
              <a:gd name="connsiteY3" fmla="*/ 3923292 h 4521291"/>
              <a:gd name="connsiteX4" fmla="*/ 3056458 w 5761013"/>
              <a:gd name="connsiteY4" fmla="*/ 3503345 h 4521291"/>
              <a:gd name="connsiteX5" fmla="*/ 4607551 w 5761013"/>
              <a:gd name="connsiteY5" fmla="*/ 2927612 h 4521291"/>
              <a:gd name="connsiteX6" fmla="*/ 5650645 w 5761013"/>
              <a:gd name="connsiteY6" fmla="*/ 2006438 h 4521291"/>
              <a:gd name="connsiteX7" fmla="*/ 1884671 w 5761013"/>
              <a:gd name="connsiteY7" fmla="*/ 265692 h 4521291"/>
              <a:gd name="connsiteX8" fmla="*/ 1837258 w 5761013"/>
              <a:gd name="connsiteY8" fmla="*/ 231825 h 4521291"/>
              <a:gd name="connsiteX0" fmla="*/ 1631425 w 5758380"/>
              <a:gd name="connsiteY0" fmla="*/ 249047 h 4497873"/>
              <a:gd name="connsiteX1" fmla="*/ 1164065 w 5758380"/>
              <a:gd name="connsiteY1" fmla="*/ 2430060 h 4497873"/>
              <a:gd name="connsiteX2" fmla="*/ 148065 w 5758380"/>
              <a:gd name="connsiteY2" fmla="*/ 4441740 h 4497873"/>
              <a:gd name="connsiteX3" fmla="*/ 4720065 w 5758380"/>
              <a:gd name="connsiteY3" fmla="*/ 3899874 h 4497873"/>
              <a:gd name="connsiteX4" fmla="*/ 3053825 w 5758380"/>
              <a:gd name="connsiteY4" fmla="*/ 3479927 h 4497873"/>
              <a:gd name="connsiteX5" fmla="*/ 4604918 w 5758380"/>
              <a:gd name="connsiteY5" fmla="*/ 2904194 h 4497873"/>
              <a:gd name="connsiteX6" fmla="*/ 5648012 w 5758380"/>
              <a:gd name="connsiteY6" fmla="*/ 1983020 h 4497873"/>
              <a:gd name="connsiteX7" fmla="*/ 1882038 w 5758380"/>
              <a:gd name="connsiteY7" fmla="*/ 242274 h 4497873"/>
              <a:gd name="connsiteX8" fmla="*/ 1631425 w 5758380"/>
              <a:gd name="connsiteY8" fmla="*/ 249047 h 4497873"/>
              <a:gd name="connsiteX0" fmla="*/ 1631425 w 5758380"/>
              <a:gd name="connsiteY0" fmla="*/ 212216 h 4461042"/>
              <a:gd name="connsiteX1" fmla="*/ 1164065 w 5758380"/>
              <a:gd name="connsiteY1" fmla="*/ 2393229 h 4461042"/>
              <a:gd name="connsiteX2" fmla="*/ 148065 w 5758380"/>
              <a:gd name="connsiteY2" fmla="*/ 4404909 h 4461042"/>
              <a:gd name="connsiteX3" fmla="*/ 4720065 w 5758380"/>
              <a:gd name="connsiteY3" fmla="*/ 3863043 h 4461042"/>
              <a:gd name="connsiteX4" fmla="*/ 3053825 w 5758380"/>
              <a:gd name="connsiteY4" fmla="*/ 3443096 h 4461042"/>
              <a:gd name="connsiteX5" fmla="*/ 4604918 w 5758380"/>
              <a:gd name="connsiteY5" fmla="*/ 2867363 h 4461042"/>
              <a:gd name="connsiteX6" fmla="*/ 5648012 w 5758380"/>
              <a:gd name="connsiteY6" fmla="*/ 1946189 h 4461042"/>
              <a:gd name="connsiteX7" fmla="*/ 2694838 w 5758380"/>
              <a:gd name="connsiteY7" fmla="*/ 279949 h 4461042"/>
              <a:gd name="connsiteX8" fmla="*/ 1631425 w 5758380"/>
              <a:gd name="connsiteY8" fmla="*/ 212216 h 4461042"/>
              <a:gd name="connsiteX0" fmla="*/ 1608408 w 5735363"/>
              <a:gd name="connsiteY0" fmla="*/ 208415 h 4460320"/>
              <a:gd name="connsiteX1" fmla="*/ 1317155 w 5735363"/>
              <a:gd name="connsiteY1" fmla="*/ 2335242 h 4460320"/>
              <a:gd name="connsiteX2" fmla="*/ 125048 w 5735363"/>
              <a:gd name="connsiteY2" fmla="*/ 4401108 h 4460320"/>
              <a:gd name="connsiteX3" fmla="*/ 4697048 w 5735363"/>
              <a:gd name="connsiteY3" fmla="*/ 3859242 h 4460320"/>
              <a:gd name="connsiteX4" fmla="*/ 3030808 w 5735363"/>
              <a:gd name="connsiteY4" fmla="*/ 3439295 h 4460320"/>
              <a:gd name="connsiteX5" fmla="*/ 4581901 w 5735363"/>
              <a:gd name="connsiteY5" fmla="*/ 2863562 h 4460320"/>
              <a:gd name="connsiteX6" fmla="*/ 5624995 w 5735363"/>
              <a:gd name="connsiteY6" fmla="*/ 1942388 h 4460320"/>
              <a:gd name="connsiteX7" fmla="*/ 2671821 w 5735363"/>
              <a:gd name="connsiteY7" fmla="*/ 276148 h 4460320"/>
              <a:gd name="connsiteX8" fmla="*/ 1608408 w 5735363"/>
              <a:gd name="connsiteY8" fmla="*/ 208415 h 4460320"/>
              <a:gd name="connsiteX0" fmla="*/ 1474471 w 5601426"/>
              <a:gd name="connsiteY0" fmla="*/ 208415 h 4582172"/>
              <a:gd name="connsiteX1" fmla="*/ 1183218 w 5601426"/>
              <a:gd name="connsiteY1" fmla="*/ 2335242 h 4582172"/>
              <a:gd name="connsiteX2" fmla="*/ 133351 w 5601426"/>
              <a:gd name="connsiteY2" fmla="*/ 4529802 h 4582172"/>
              <a:gd name="connsiteX3" fmla="*/ 4563111 w 5601426"/>
              <a:gd name="connsiteY3" fmla="*/ 3859242 h 4582172"/>
              <a:gd name="connsiteX4" fmla="*/ 2896871 w 5601426"/>
              <a:gd name="connsiteY4" fmla="*/ 3439295 h 4582172"/>
              <a:gd name="connsiteX5" fmla="*/ 4447964 w 5601426"/>
              <a:gd name="connsiteY5" fmla="*/ 2863562 h 4582172"/>
              <a:gd name="connsiteX6" fmla="*/ 5491058 w 5601426"/>
              <a:gd name="connsiteY6" fmla="*/ 1942388 h 4582172"/>
              <a:gd name="connsiteX7" fmla="*/ 2537884 w 5601426"/>
              <a:gd name="connsiteY7" fmla="*/ 276148 h 4582172"/>
              <a:gd name="connsiteX8" fmla="*/ 1474471 w 5601426"/>
              <a:gd name="connsiteY8" fmla="*/ 208415 h 4582172"/>
              <a:gd name="connsiteX0" fmla="*/ 1442489 w 5569444"/>
              <a:gd name="connsiteY0" fmla="*/ 208415 h 4553878"/>
              <a:gd name="connsiteX1" fmla="*/ 1151236 w 5569444"/>
              <a:gd name="connsiteY1" fmla="*/ 2335242 h 4553878"/>
              <a:gd name="connsiteX2" fmla="*/ 101369 w 5569444"/>
              <a:gd name="connsiteY2" fmla="*/ 4529802 h 4553878"/>
              <a:gd name="connsiteX3" fmla="*/ 4531129 w 5569444"/>
              <a:gd name="connsiteY3" fmla="*/ 3859242 h 4553878"/>
              <a:gd name="connsiteX4" fmla="*/ 2864889 w 5569444"/>
              <a:gd name="connsiteY4" fmla="*/ 3439295 h 4553878"/>
              <a:gd name="connsiteX5" fmla="*/ 4415982 w 5569444"/>
              <a:gd name="connsiteY5" fmla="*/ 2863562 h 4553878"/>
              <a:gd name="connsiteX6" fmla="*/ 5459076 w 5569444"/>
              <a:gd name="connsiteY6" fmla="*/ 1942388 h 4553878"/>
              <a:gd name="connsiteX7" fmla="*/ 2505902 w 5569444"/>
              <a:gd name="connsiteY7" fmla="*/ 276148 h 4553878"/>
              <a:gd name="connsiteX8" fmla="*/ 1442489 w 5569444"/>
              <a:gd name="connsiteY8" fmla="*/ 208415 h 4553878"/>
              <a:gd name="connsiteX0" fmla="*/ 1490492 w 5617447"/>
              <a:gd name="connsiteY0" fmla="*/ 207466 h 4581938"/>
              <a:gd name="connsiteX1" fmla="*/ 1084092 w 5617447"/>
              <a:gd name="connsiteY1" fmla="*/ 2320746 h 4581938"/>
              <a:gd name="connsiteX2" fmla="*/ 149372 w 5617447"/>
              <a:gd name="connsiteY2" fmla="*/ 4528853 h 4581938"/>
              <a:gd name="connsiteX3" fmla="*/ 4579132 w 5617447"/>
              <a:gd name="connsiteY3" fmla="*/ 3858293 h 4581938"/>
              <a:gd name="connsiteX4" fmla="*/ 2912892 w 5617447"/>
              <a:gd name="connsiteY4" fmla="*/ 3438346 h 4581938"/>
              <a:gd name="connsiteX5" fmla="*/ 4463985 w 5617447"/>
              <a:gd name="connsiteY5" fmla="*/ 2862613 h 4581938"/>
              <a:gd name="connsiteX6" fmla="*/ 5507079 w 5617447"/>
              <a:gd name="connsiteY6" fmla="*/ 1941439 h 4581938"/>
              <a:gd name="connsiteX7" fmla="*/ 2553905 w 5617447"/>
              <a:gd name="connsiteY7" fmla="*/ 275199 h 4581938"/>
              <a:gd name="connsiteX8" fmla="*/ 1490492 w 5617447"/>
              <a:gd name="connsiteY8" fmla="*/ 207466 h 4581938"/>
              <a:gd name="connsiteX0" fmla="*/ 1490492 w 5621901"/>
              <a:gd name="connsiteY0" fmla="*/ 207466 h 4583612"/>
              <a:gd name="connsiteX1" fmla="*/ 1084092 w 5621901"/>
              <a:gd name="connsiteY1" fmla="*/ 2320746 h 4583612"/>
              <a:gd name="connsiteX2" fmla="*/ 149372 w 5621901"/>
              <a:gd name="connsiteY2" fmla="*/ 4528853 h 4583612"/>
              <a:gd name="connsiteX3" fmla="*/ 4579132 w 5621901"/>
              <a:gd name="connsiteY3" fmla="*/ 3858293 h 4583612"/>
              <a:gd name="connsiteX4" fmla="*/ 2553906 w 5621901"/>
              <a:gd name="connsiteY4" fmla="*/ 3255466 h 4583612"/>
              <a:gd name="connsiteX5" fmla="*/ 4463985 w 5621901"/>
              <a:gd name="connsiteY5" fmla="*/ 2862613 h 4583612"/>
              <a:gd name="connsiteX6" fmla="*/ 5507079 w 5621901"/>
              <a:gd name="connsiteY6" fmla="*/ 1941439 h 4583612"/>
              <a:gd name="connsiteX7" fmla="*/ 2553905 w 5621901"/>
              <a:gd name="connsiteY7" fmla="*/ 275199 h 4583612"/>
              <a:gd name="connsiteX8" fmla="*/ 1490492 w 5621901"/>
              <a:gd name="connsiteY8" fmla="*/ 207466 h 4583612"/>
              <a:gd name="connsiteX0" fmla="*/ 1490492 w 5621901"/>
              <a:gd name="connsiteY0" fmla="*/ 207466 h 4575377"/>
              <a:gd name="connsiteX1" fmla="*/ 1084092 w 5621901"/>
              <a:gd name="connsiteY1" fmla="*/ 2320746 h 4575377"/>
              <a:gd name="connsiteX2" fmla="*/ 149372 w 5621901"/>
              <a:gd name="connsiteY2" fmla="*/ 4528853 h 4575377"/>
              <a:gd name="connsiteX3" fmla="*/ 4579132 w 5621901"/>
              <a:gd name="connsiteY3" fmla="*/ 3858293 h 4575377"/>
              <a:gd name="connsiteX4" fmla="*/ 2553906 w 5621901"/>
              <a:gd name="connsiteY4" fmla="*/ 3255466 h 4575377"/>
              <a:gd name="connsiteX5" fmla="*/ 4463985 w 5621901"/>
              <a:gd name="connsiteY5" fmla="*/ 2862613 h 4575377"/>
              <a:gd name="connsiteX6" fmla="*/ 5507079 w 5621901"/>
              <a:gd name="connsiteY6" fmla="*/ 1941439 h 4575377"/>
              <a:gd name="connsiteX7" fmla="*/ 2553905 w 5621901"/>
              <a:gd name="connsiteY7" fmla="*/ 275199 h 4575377"/>
              <a:gd name="connsiteX8" fmla="*/ 1490492 w 5621901"/>
              <a:gd name="connsiteY8" fmla="*/ 207466 h 4575377"/>
              <a:gd name="connsiteX0" fmla="*/ 1459092 w 5590501"/>
              <a:gd name="connsiteY0" fmla="*/ 207466 h 4532482"/>
              <a:gd name="connsiteX1" fmla="*/ 1052692 w 5590501"/>
              <a:gd name="connsiteY1" fmla="*/ 2320746 h 4532482"/>
              <a:gd name="connsiteX2" fmla="*/ 117972 w 5590501"/>
              <a:gd name="connsiteY2" fmla="*/ 4528853 h 4532482"/>
              <a:gd name="connsiteX3" fmla="*/ 4547732 w 5590501"/>
              <a:gd name="connsiteY3" fmla="*/ 3858293 h 4532482"/>
              <a:gd name="connsiteX4" fmla="*/ 2522506 w 5590501"/>
              <a:gd name="connsiteY4" fmla="*/ 3255466 h 4532482"/>
              <a:gd name="connsiteX5" fmla="*/ 4432585 w 5590501"/>
              <a:gd name="connsiteY5" fmla="*/ 2862613 h 4532482"/>
              <a:gd name="connsiteX6" fmla="*/ 5475679 w 5590501"/>
              <a:gd name="connsiteY6" fmla="*/ 1941439 h 4532482"/>
              <a:gd name="connsiteX7" fmla="*/ 2522505 w 5590501"/>
              <a:gd name="connsiteY7" fmla="*/ 275199 h 4532482"/>
              <a:gd name="connsiteX8" fmla="*/ 1459092 w 5590501"/>
              <a:gd name="connsiteY8" fmla="*/ 207466 h 4532482"/>
              <a:gd name="connsiteX0" fmla="*/ 1472139 w 5603548"/>
              <a:gd name="connsiteY0" fmla="*/ 207466 h 4532087"/>
              <a:gd name="connsiteX1" fmla="*/ 1065739 w 5603548"/>
              <a:gd name="connsiteY1" fmla="*/ 2320746 h 4532087"/>
              <a:gd name="connsiteX2" fmla="*/ 131019 w 5603548"/>
              <a:gd name="connsiteY2" fmla="*/ 4528853 h 4532087"/>
              <a:gd name="connsiteX3" fmla="*/ 4560779 w 5603548"/>
              <a:gd name="connsiteY3" fmla="*/ 3858293 h 4532087"/>
              <a:gd name="connsiteX4" fmla="*/ 2535553 w 5603548"/>
              <a:gd name="connsiteY4" fmla="*/ 3255466 h 4532087"/>
              <a:gd name="connsiteX5" fmla="*/ 4445632 w 5603548"/>
              <a:gd name="connsiteY5" fmla="*/ 2862613 h 4532087"/>
              <a:gd name="connsiteX6" fmla="*/ 5488726 w 5603548"/>
              <a:gd name="connsiteY6" fmla="*/ 1941439 h 4532087"/>
              <a:gd name="connsiteX7" fmla="*/ 2535552 w 5603548"/>
              <a:gd name="connsiteY7" fmla="*/ 275199 h 4532087"/>
              <a:gd name="connsiteX8" fmla="*/ 1472139 w 5603548"/>
              <a:gd name="connsiteY8" fmla="*/ 207466 h 453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3548" h="4532087">
                <a:moveTo>
                  <a:pt x="1472139" y="207466"/>
                </a:moveTo>
                <a:cubicBezTo>
                  <a:pt x="1227170" y="548390"/>
                  <a:pt x="1458592" y="1803715"/>
                  <a:pt x="1065739" y="2320746"/>
                </a:cubicBezTo>
                <a:cubicBezTo>
                  <a:pt x="672886" y="2837777"/>
                  <a:pt x="-363434" y="4618035"/>
                  <a:pt x="131019" y="4528853"/>
                </a:cubicBezTo>
                <a:cubicBezTo>
                  <a:pt x="625472" y="4439671"/>
                  <a:pt x="4024556" y="3901191"/>
                  <a:pt x="4560779" y="3858293"/>
                </a:cubicBezTo>
                <a:cubicBezTo>
                  <a:pt x="5097002" y="3815395"/>
                  <a:pt x="2554744" y="3421413"/>
                  <a:pt x="2535553" y="3255466"/>
                </a:cubicBezTo>
                <a:cubicBezTo>
                  <a:pt x="2516362" y="3089519"/>
                  <a:pt x="3953437" y="3081618"/>
                  <a:pt x="4445632" y="2862613"/>
                </a:cubicBezTo>
                <a:cubicBezTo>
                  <a:pt x="4937828" y="2643609"/>
                  <a:pt x="5942539" y="2385092"/>
                  <a:pt x="5488726" y="1941439"/>
                </a:cubicBezTo>
                <a:cubicBezTo>
                  <a:pt x="5034913" y="1497786"/>
                  <a:pt x="3204983" y="564195"/>
                  <a:pt x="2535552" y="275199"/>
                </a:cubicBezTo>
                <a:cubicBezTo>
                  <a:pt x="1866121" y="-13797"/>
                  <a:pt x="1717108" y="-133458"/>
                  <a:pt x="1472139" y="20746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29000"/>
            </a:scheme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514350"/>
            <a:endParaRPr lang="fr-FR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14501" y="4913196"/>
            <a:ext cx="945258" cy="17593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fabricLooseNode</a:t>
            </a:r>
            <a:endParaRPr lang="en-US" sz="7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98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762000" y="927100"/>
            <a:ext cx="7350125" cy="2189163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fr-FR" dirty="0" smtClean="0">
                <a:solidFill>
                  <a:schemeClr val="accent1"/>
                </a:solidFill>
              </a:rPr>
              <a:t>Complete </a:t>
            </a:r>
            <a:r>
              <a:rPr lang="fr-FR" dirty="0" err="1" smtClean="0">
                <a:solidFill>
                  <a:schemeClr val="accent1"/>
                </a:solidFill>
              </a:rPr>
              <a:t>Example</a:t>
            </a:r>
            <a:r>
              <a:rPr lang="fr-FR" dirty="0" smtClean="0">
                <a:solidFill>
                  <a:schemeClr val="accent1"/>
                </a:solidFill>
              </a:rPr>
              <a:t> – </a:t>
            </a:r>
            <a:r>
              <a:rPr lang="fr-FR" dirty="0" err="1" smtClean="0">
                <a:solidFill>
                  <a:schemeClr val="accent1"/>
                </a:solidFill>
              </a:rPr>
              <a:t>Moquery</a:t>
            </a:r>
            <a:r>
              <a:rPr lang="fr-FR" dirty="0" smtClean="0">
                <a:solidFill>
                  <a:schemeClr val="accent1"/>
                </a:solidFill>
              </a:rPr>
              <a:t> output</a:t>
            </a:r>
            <a:endParaRPr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1242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82"/>
          <p:cNvSpPr/>
          <p:nvPr/>
        </p:nvSpPr>
        <p:spPr bwMode="auto">
          <a:xfrm>
            <a:off x="3546902" y="585015"/>
            <a:ext cx="5603548" cy="4532087"/>
          </a:xfrm>
          <a:custGeom>
            <a:avLst/>
            <a:gdLst>
              <a:gd name="connsiteX0" fmla="*/ 1837258 w 5761013"/>
              <a:gd name="connsiteY0" fmla="*/ 231825 h 4521291"/>
              <a:gd name="connsiteX1" fmla="*/ 1166698 w 5761013"/>
              <a:gd name="connsiteY1" fmla="*/ 2453478 h 4521291"/>
              <a:gd name="connsiteX2" fmla="*/ 150698 w 5761013"/>
              <a:gd name="connsiteY2" fmla="*/ 4465158 h 4521291"/>
              <a:gd name="connsiteX3" fmla="*/ 4722698 w 5761013"/>
              <a:gd name="connsiteY3" fmla="*/ 3923292 h 4521291"/>
              <a:gd name="connsiteX4" fmla="*/ 3056458 w 5761013"/>
              <a:gd name="connsiteY4" fmla="*/ 3503345 h 4521291"/>
              <a:gd name="connsiteX5" fmla="*/ 4607551 w 5761013"/>
              <a:gd name="connsiteY5" fmla="*/ 2927612 h 4521291"/>
              <a:gd name="connsiteX6" fmla="*/ 5650645 w 5761013"/>
              <a:gd name="connsiteY6" fmla="*/ 2006438 h 4521291"/>
              <a:gd name="connsiteX7" fmla="*/ 1884671 w 5761013"/>
              <a:gd name="connsiteY7" fmla="*/ 265692 h 4521291"/>
              <a:gd name="connsiteX8" fmla="*/ 1837258 w 5761013"/>
              <a:gd name="connsiteY8" fmla="*/ 231825 h 4521291"/>
              <a:gd name="connsiteX0" fmla="*/ 1631425 w 5758380"/>
              <a:gd name="connsiteY0" fmla="*/ 249047 h 4497873"/>
              <a:gd name="connsiteX1" fmla="*/ 1164065 w 5758380"/>
              <a:gd name="connsiteY1" fmla="*/ 2430060 h 4497873"/>
              <a:gd name="connsiteX2" fmla="*/ 148065 w 5758380"/>
              <a:gd name="connsiteY2" fmla="*/ 4441740 h 4497873"/>
              <a:gd name="connsiteX3" fmla="*/ 4720065 w 5758380"/>
              <a:gd name="connsiteY3" fmla="*/ 3899874 h 4497873"/>
              <a:gd name="connsiteX4" fmla="*/ 3053825 w 5758380"/>
              <a:gd name="connsiteY4" fmla="*/ 3479927 h 4497873"/>
              <a:gd name="connsiteX5" fmla="*/ 4604918 w 5758380"/>
              <a:gd name="connsiteY5" fmla="*/ 2904194 h 4497873"/>
              <a:gd name="connsiteX6" fmla="*/ 5648012 w 5758380"/>
              <a:gd name="connsiteY6" fmla="*/ 1983020 h 4497873"/>
              <a:gd name="connsiteX7" fmla="*/ 1882038 w 5758380"/>
              <a:gd name="connsiteY7" fmla="*/ 242274 h 4497873"/>
              <a:gd name="connsiteX8" fmla="*/ 1631425 w 5758380"/>
              <a:gd name="connsiteY8" fmla="*/ 249047 h 4497873"/>
              <a:gd name="connsiteX0" fmla="*/ 1631425 w 5758380"/>
              <a:gd name="connsiteY0" fmla="*/ 212216 h 4461042"/>
              <a:gd name="connsiteX1" fmla="*/ 1164065 w 5758380"/>
              <a:gd name="connsiteY1" fmla="*/ 2393229 h 4461042"/>
              <a:gd name="connsiteX2" fmla="*/ 148065 w 5758380"/>
              <a:gd name="connsiteY2" fmla="*/ 4404909 h 4461042"/>
              <a:gd name="connsiteX3" fmla="*/ 4720065 w 5758380"/>
              <a:gd name="connsiteY3" fmla="*/ 3863043 h 4461042"/>
              <a:gd name="connsiteX4" fmla="*/ 3053825 w 5758380"/>
              <a:gd name="connsiteY4" fmla="*/ 3443096 h 4461042"/>
              <a:gd name="connsiteX5" fmla="*/ 4604918 w 5758380"/>
              <a:gd name="connsiteY5" fmla="*/ 2867363 h 4461042"/>
              <a:gd name="connsiteX6" fmla="*/ 5648012 w 5758380"/>
              <a:gd name="connsiteY6" fmla="*/ 1946189 h 4461042"/>
              <a:gd name="connsiteX7" fmla="*/ 2694838 w 5758380"/>
              <a:gd name="connsiteY7" fmla="*/ 279949 h 4461042"/>
              <a:gd name="connsiteX8" fmla="*/ 1631425 w 5758380"/>
              <a:gd name="connsiteY8" fmla="*/ 212216 h 4461042"/>
              <a:gd name="connsiteX0" fmla="*/ 1608408 w 5735363"/>
              <a:gd name="connsiteY0" fmla="*/ 208415 h 4460320"/>
              <a:gd name="connsiteX1" fmla="*/ 1317155 w 5735363"/>
              <a:gd name="connsiteY1" fmla="*/ 2335242 h 4460320"/>
              <a:gd name="connsiteX2" fmla="*/ 125048 w 5735363"/>
              <a:gd name="connsiteY2" fmla="*/ 4401108 h 4460320"/>
              <a:gd name="connsiteX3" fmla="*/ 4697048 w 5735363"/>
              <a:gd name="connsiteY3" fmla="*/ 3859242 h 4460320"/>
              <a:gd name="connsiteX4" fmla="*/ 3030808 w 5735363"/>
              <a:gd name="connsiteY4" fmla="*/ 3439295 h 4460320"/>
              <a:gd name="connsiteX5" fmla="*/ 4581901 w 5735363"/>
              <a:gd name="connsiteY5" fmla="*/ 2863562 h 4460320"/>
              <a:gd name="connsiteX6" fmla="*/ 5624995 w 5735363"/>
              <a:gd name="connsiteY6" fmla="*/ 1942388 h 4460320"/>
              <a:gd name="connsiteX7" fmla="*/ 2671821 w 5735363"/>
              <a:gd name="connsiteY7" fmla="*/ 276148 h 4460320"/>
              <a:gd name="connsiteX8" fmla="*/ 1608408 w 5735363"/>
              <a:gd name="connsiteY8" fmla="*/ 208415 h 4460320"/>
              <a:gd name="connsiteX0" fmla="*/ 1474471 w 5601426"/>
              <a:gd name="connsiteY0" fmla="*/ 208415 h 4582172"/>
              <a:gd name="connsiteX1" fmla="*/ 1183218 w 5601426"/>
              <a:gd name="connsiteY1" fmla="*/ 2335242 h 4582172"/>
              <a:gd name="connsiteX2" fmla="*/ 133351 w 5601426"/>
              <a:gd name="connsiteY2" fmla="*/ 4529802 h 4582172"/>
              <a:gd name="connsiteX3" fmla="*/ 4563111 w 5601426"/>
              <a:gd name="connsiteY3" fmla="*/ 3859242 h 4582172"/>
              <a:gd name="connsiteX4" fmla="*/ 2896871 w 5601426"/>
              <a:gd name="connsiteY4" fmla="*/ 3439295 h 4582172"/>
              <a:gd name="connsiteX5" fmla="*/ 4447964 w 5601426"/>
              <a:gd name="connsiteY5" fmla="*/ 2863562 h 4582172"/>
              <a:gd name="connsiteX6" fmla="*/ 5491058 w 5601426"/>
              <a:gd name="connsiteY6" fmla="*/ 1942388 h 4582172"/>
              <a:gd name="connsiteX7" fmla="*/ 2537884 w 5601426"/>
              <a:gd name="connsiteY7" fmla="*/ 276148 h 4582172"/>
              <a:gd name="connsiteX8" fmla="*/ 1474471 w 5601426"/>
              <a:gd name="connsiteY8" fmla="*/ 208415 h 4582172"/>
              <a:gd name="connsiteX0" fmla="*/ 1442489 w 5569444"/>
              <a:gd name="connsiteY0" fmla="*/ 208415 h 4553878"/>
              <a:gd name="connsiteX1" fmla="*/ 1151236 w 5569444"/>
              <a:gd name="connsiteY1" fmla="*/ 2335242 h 4553878"/>
              <a:gd name="connsiteX2" fmla="*/ 101369 w 5569444"/>
              <a:gd name="connsiteY2" fmla="*/ 4529802 h 4553878"/>
              <a:gd name="connsiteX3" fmla="*/ 4531129 w 5569444"/>
              <a:gd name="connsiteY3" fmla="*/ 3859242 h 4553878"/>
              <a:gd name="connsiteX4" fmla="*/ 2864889 w 5569444"/>
              <a:gd name="connsiteY4" fmla="*/ 3439295 h 4553878"/>
              <a:gd name="connsiteX5" fmla="*/ 4415982 w 5569444"/>
              <a:gd name="connsiteY5" fmla="*/ 2863562 h 4553878"/>
              <a:gd name="connsiteX6" fmla="*/ 5459076 w 5569444"/>
              <a:gd name="connsiteY6" fmla="*/ 1942388 h 4553878"/>
              <a:gd name="connsiteX7" fmla="*/ 2505902 w 5569444"/>
              <a:gd name="connsiteY7" fmla="*/ 276148 h 4553878"/>
              <a:gd name="connsiteX8" fmla="*/ 1442489 w 5569444"/>
              <a:gd name="connsiteY8" fmla="*/ 208415 h 4553878"/>
              <a:gd name="connsiteX0" fmla="*/ 1490492 w 5617447"/>
              <a:gd name="connsiteY0" fmla="*/ 207466 h 4581938"/>
              <a:gd name="connsiteX1" fmla="*/ 1084092 w 5617447"/>
              <a:gd name="connsiteY1" fmla="*/ 2320746 h 4581938"/>
              <a:gd name="connsiteX2" fmla="*/ 149372 w 5617447"/>
              <a:gd name="connsiteY2" fmla="*/ 4528853 h 4581938"/>
              <a:gd name="connsiteX3" fmla="*/ 4579132 w 5617447"/>
              <a:gd name="connsiteY3" fmla="*/ 3858293 h 4581938"/>
              <a:gd name="connsiteX4" fmla="*/ 2912892 w 5617447"/>
              <a:gd name="connsiteY4" fmla="*/ 3438346 h 4581938"/>
              <a:gd name="connsiteX5" fmla="*/ 4463985 w 5617447"/>
              <a:gd name="connsiteY5" fmla="*/ 2862613 h 4581938"/>
              <a:gd name="connsiteX6" fmla="*/ 5507079 w 5617447"/>
              <a:gd name="connsiteY6" fmla="*/ 1941439 h 4581938"/>
              <a:gd name="connsiteX7" fmla="*/ 2553905 w 5617447"/>
              <a:gd name="connsiteY7" fmla="*/ 275199 h 4581938"/>
              <a:gd name="connsiteX8" fmla="*/ 1490492 w 5617447"/>
              <a:gd name="connsiteY8" fmla="*/ 207466 h 4581938"/>
              <a:gd name="connsiteX0" fmla="*/ 1490492 w 5621901"/>
              <a:gd name="connsiteY0" fmla="*/ 207466 h 4583612"/>
              <a:gd name="connsiteX1" fmla="*/ 1084092 w 5621901"/>
              <a:gd name="connsiteY1" fmla="*/ 2320746 h 4583612"/>
              <a:gd name="connsiteX2" fmla="*/ 149372 w 5621901"/>
              <a:gd name="connsiteY2" fmla="*/ 4528853 h 4583612"/>
              <a:gd name="connsiteX3" fmla="*/ 4579132 w 5621901"/>
              <a:gd name="connsiteY3" fmla="*/ 3858293 h 4583612"/>
              <a:gd name="connsiteX4" fmla="*/ 2553906 w 5621901"/>
              <a:gd name="connsiteY4" fmla="*/ 3255466 h 4583612"/>
              <a:gd name="connsiteX5" fmla="*/ 4463985 w 5621901"/>
              <a:gd name="connsiteY5" fmla="*/ 2862613 h 4583612"/>
              <a:gd name="connsiteX6" fmla="*/ 5507079 w 5621901"/>
              <a:gd name="connsiteY6" fmla="*/ 1941439 h 4583612"/>
              <a:gd name="connsiteX7" fmla="*/ 2553905 w 5621901"/>
              <a:gd name="connsiteY7" fmla="*/ 275199 h 4583612"/>
              <a:gd name="connsiteX8" fmla="*/ 1490492 w 5621901"/>
              <a:gd name="connsiteY8" fmla="*/ 207466 h 4583612"/>
              <a:gd name="connsiteX0" fmla="*/ 1490492 w 5621901"/>
              <a:gd name="connsiteY0" fmla="*/ 207466 h 4575377"/>
              <a:gd name="connsiteX1" fmla="*/ 1084092 w 5621901"/>
              <a:gd name="connsiteY1" fmla="*/ 2320746 h 4575377"/>
              <a:gd name="connsiteX2" fmla="*/ 149372 w 5621901"/>
              <a:gd name="connsiteY2" fmla="*/ 4528853 h 4575377"/>
              <a:gd name="connsiteX3" fmla="*/ 4579132 w 5621901"/>
              <a:gd name="connsiteY3" fmla="*/ 3858293 h 4575377"/>
              <a:gd name="connsiteX4" fmla="*/ 2553906 w 5621901"/>
              <a:gd name="connsiteY4" fmla="*/ 3255466 h 4575377"/>
              <a:gd name="connsiteX5" fmla="*/ 4463985 w 5621901"/>
              <a:gd name="connsiteY5" fmla="*/ 2862613 h 4575377"/>
              <a:gd name="connsiteX6" fmla="*/ 5507079 w 5621901"/>
              <a:gd name="connsiteY6" fmla="*/ 1941439 h 4575377"/>
              <a:gd name="connsiteX7" fmla="*/ 2553905 w 5621901"/>
              <a:gd name="connsiteY7" fmla="*/ 275199 h 4575377"/>
              <a:gd name="connsiteX8" fmla="*/ 1490492 w 5621901"/>
              <a:gd name="connsiteY8" fmla="*/ 207466 h 4575377"/>
              <a:gd name="connsiteX0" fmla="*/ 1459092 w 5590501"/>
              <a:gd name="connsiteY0" fmla="*/ 207466 h 4532482"/>
              <a:gd name="connsiteX1" fmla="*/ 1052692 w 5590501"/>
              <a:gd name="connsiteY1" fmla="*/ 2320746 h 4532482"/>
              <a:gd name="connsiteX2" fmla="*/ 117972 w 5590501"/>
              <a:gd name="connsiteY2" fmla="*/ 4528853 h 4532482"/>
              <a:gd name="connsiteX3" fmla="*/ 4547732 w 5590501"/>
              <a:gd name="connsiteY3" fmla="*/ 3858293 h 4532482"/>
              <a:gd name="connsiteX4" fmla="*/ 2522506 w 5590501"/>
              <a:gd name="connsiteY4" fmla="*/ 3255466 h 4532482"/>
              <a:gd name="connsiteX5" fmla="*/ 4432585 w 5590501"/>
              <a:gd name="connsiteY5" fmla="*/ 2862613 h 4532482"/>
              <a:gd name="connsiteX6" fmla="*/ 5475679 w 5590501"/>
              <a:gd name="connsiteY6" fmla="*/ 1941439 h 4532482"/>
              <a:gd name="connsiteX7" fmla="*/ 2522505 w 5590501"/>
              <a:gd name="connsiteY7" fmla="*/ 275199 h 4532482"/>
              <a:gd name="connsiteX8" fmla="*/ 1459092 w 5590501"/>
              <a:gd name="connsiteY8" fmla="*/ 207466 h 4532482"/>
              <a:gd name="connsiteX0" fmla="*/ 1472139 w 5603548"/>
              <a:gd name="connsiteY0" fmla="*/ 207466 h 4532087"/>
              <a:gd name="connsiteX1" fmla="*/ 1065739 w 5603548"/>
              <a:gd name="connsiteY1" fmla="*/ 2320746 h 4532087"/>
              <a:gd name="connsiteX2" fmla="*/ 131019 w 5603548"/>
              <a:gd name="connsiteY2" fmla="*/ 4528853 h 4532087"/>
              <a:gd name="connsiteX3" fmla="*/ 4560779 w 5603548"/>
              <a:gd name="connsiteY3" fmla="*/ 3858293 h 4532087"/>
              <a:gd name="connsiteX4" fmla="*/ 2535553 w 5603548"/>
              <a:gd name="connsiteY4" fmla="*/ 3255466 h 4532087"/>
              <a:gd name="connsiteX5" fmla="*/ 4445632 w 5603548"/>
              <a:gd name="connsiteY5" fmla="*/ 2862613 h 4532087"/>
              <a:gd name="connsiteX6" fmla="*/ 5488726 w 5603548"/>
              <a:gd name="connsiteY6" fmla="*/ 1941439 h 4532087"/>
              <a:gd name="connsiteX7" fmla="*/ 2535552 w 5603548"/>
              <a:gd name="connsiteY7" fmla="*/ 275199 h 4532087"/>
              <a:gd name="connsiteX8" fmla="*/ 1472139 w 5603548"/>
              <a:gd name="connsiteY8" fmla="*/ 207466 h 453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3548" h="4532087">
                <a:moveTo>
                  <a:pt x="1472139" y="207466"/>
                </a:moveTo>
                <a:cubicBezTo>
                  <a:pt x="1227170" y="548390"/>
                  <a:pt x="1458592" y="1803715"/>
                  <a:pt x="1065739" y="2320746"/>
                </a:cubicBezTo>
                <a:cubicBezTo>
                  <a:pt x="672886" y="2837777"/>
                  <a:pt x="-363434" y="4618035"/>
                  <a:pt x="131019" y="4528853"/>
                </a:cubicBezTo>
                <a:cubicBezTo>
                  <a:pt x="625472" y="4439671"/>
                  <a:pt x="4024556" y="3901191"/>
                  <a:pt x="4560779" y="3858293"/>
                </a:cubicBezTo>
                <a:cubicBezTo>
                  <a:pt x="5097002" y="3815395"/>
                  <a:pt x="2554744" y="3421413"/>
                  <a:pt x="2535553" y="3255466"/>
                </a:cubicBezTo>
                <a:cubicBezTo>
                  <a:pt x="2516362" y="3089519"/>
                  <a:pt x="3953437" y="3081618"/>
                  <a:pt x="4445632" y="2862613"/>
                </a:cubicBezTo>
                <a:cubicBezTo>
                  <a:pt x="4937828" y="2643609"/>
                  <a:pt x="5942539" y="2385092"/>
                  <a:pt x="5488726" y="1941439"/>
                </a:cubicBezTo>
                <a:cubicBezTo>
                  <a:pt x="5034913" y="1497786"/>
                  <a:pt x="3204983" y="564195"/>
                  <a:pt x="2535552" y="275199"/>
                </a:cubicBezTo>
                <a:cubicBezTo>
                  <a:pt x="1866121" y="-13797"/>
                  <a:pt x="1717108" y="-133458"/>
                  <a:pt x="1472139" y="20746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29000"/>
            </a:scheme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514350"/>
            <a:endParaRPr lang="fr-FR" sz="1400" dirty="0" err="1" smtClean="0"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1723037" y="726076"/>
            <a:ext cx="3101071" cy="4288584"/>
          </a:xfrm>
          <a:custGeom>
            <a:avLst/>
            <a:gdLst>
              <a:gd name="connsiteX0" fmla="*/ 0 w 1225974"/>
              <a:gd name="connsiteY0" fmla="*/ 0 h 865565"/>
              <a:gd name="connsiteX1" fmla="*/ 609600 w 1225974"/>
              <a:gd name="connsiteY1" fmla="*/ 826346 h 865565"/>
              <a:gd name="connsiteX2" fmla="*/ 528320 w 1225974"/>
              <a:gd name="connsiteY2" fmla="*/ 724746 h 865565"/>
              <a:gd name="connsiteX3" fmla="*/ 1225974 w 1225974"/>
              <a:gd name="connsiteY3" fmla="*/ 657013 h 865565"/>
              <a:gd name="connsiteX0" fmla="*/ 0 w 2119132"/>
              <a:gd name="connsiteY0" fmla="*/ 0 h 1633397"/>
              <a:gd name="connsiteX1" fmla="*/ 609600 w 2119132"/>
              <a:gd name="connsiteY1" fmla="*/ 826346 h 1633397"/>
              <a:gd name="connsiteX2" fmla="*/ 2113280 w 2119132"/>
              <a:gd name="connsiteY2" fmla="*/ 1632373 h 1633397"/>
              <a:gd name="connsiteX3" fmla="*/ 1225974 w 2119132"/>
              <a:gd name="connsiteY3" fmla="*/ 657013 h 1633397"/>
              <a:gd name="connsiteX0" fmla="*/ 13005 w 2131884"/>
              <a:gd name="connsiteY0" fmla="*/ 0 h 4003196"/>
              <a:gd name="connsiteX1" fmla="*/ 622605 w 2131884"/>
              <a:gd name="connsiteY1" fmla="*/ 826346 h 4003196"/>
              <a:gd name="connsiteX2" fmla="*/ 2126285 w 2131884"/>
              <a:gd name="connsiteY2" fmla="*/ 1632373 h 4003196"/>
              <a:gd name="connsiteX3" fmla="*/ 26552 w 2131884"/>
              <a:gd name="connsiteY3" fmla="*/ 4003040 h 4003196"/>
              <a:gd name="connsiteX0" fmla="*/ 68683 w 694546"/>
              <a:gd name="connsiteY0" fmla="*/ 0 h 4003197"/>
              <a:gd name="connsiteX1" fmla="*/ 678283 w 694546"/>
              <a:gd name="connsiteY1" fmla="*/ 826346 h 4003197"/>
              <a:gd name="connsiteX2" fmla="*/ 481856 w 694546"/>
              <a:gd name="connsiteY2" fmla="*/ 1652693 h 4003197"/>
              <a:gd name="connsiteX3" fmla="*/ 82230 w 694546"/>
              <a:gd name="connsiteY3" fmla="*/ 4003040 h 4003197"/>
              <a:gd name="connsiteX0" fmla="*/ 96999 w 764210"/>
              <a:gd name="connsiteY0" fmla="*/ 0 h 4003188"/>
              <a:gd name="connsiteX1" fmla="*/ 706599 w 764210"/>
              <a:gd name="connsiteY1" fmla="*/ 826346 h 4003188"/>
              <a:gd name="connsiteX2" fmla="*/ 510172 w 764210"/>
              <a:gd name="connsiteY2" fmla="*/ 1652693 h 4003188"/>
              <a:gd name="connsiteX3" fmla="*/ 110546 w 764210"/>
              <a:gd name="connsiteY3" fmla="*/ 4003040 h 4003188"/>
              <a:gd name="connsiteX0" fmla="*/ 59992 w 936871"/>
              <a:gd name="connsiteY0" fmla="*/ 0 h 4003210"/>
              <a:gd name="connsiteX1" fmla="*/ 669592 w 936871"/>
              <a:gd name="connsiteY1" fmla="*/ 826346 h 4003210"/>
              <a:gd name="connsiteX2" fmla="*/ 791512 w 936871"/>
              <a:gd name="connsiteY2" fmla="*/ 1910080 h 4003210"/>
              <a:gd name="connsiteX3" fmla="*/ 73539 w 936871"/>
              <a:gd name="connsiteY3" fmla="*/ 4003040 h 4003210"/>
              <a:gd name="connsiteX0" fmla="*/ 75304 w 1030339"/>
              <a:gd name="connsiteY0" fmla="*/ 0 h 4003169"/>
              <a:gd name="connsiteX1" fmla="*/ 684904 w 1030339"/>
              <a:gd name="connsiteY1" fmla="*/ 826346 h 4003169"/>
              <a:gd name="connsiteX2" fmla="*/ 806824 w 1030339"/>
              <a:gd name="connsiteY2" fmla="*/ 1910080 h 4003169"/>
              <a:gd name="connsiteX3" fmla="*/ 88851 w 1030339"/>
              <a:gd name="connsiteY3" fmla="*/ 4003040 h 4003169"/>
              <a:gd name="connsiteX0" fmla="*/ 52157 w 1398644"/>
              <a:gd name="connsiteY0" fmla="*/ 0 h 4003213"/>
              <a:gd name="connsiteX1" fmla="*/ 1379730 w 1398644"/>
              <a:gd name="connsiteY1" fmla="*/ 1341119 h 4003213"/>
              <a:gd name="connsiteX2" fmla="*/ 783677 w 1398644"/>
              <a:gd name="connsiteY2" fmla="*/ 1910080 h 4003213"/>
              <a:gd name="connsiteX3" fmla="*/ 65704 w 1398644"/>
              <a:gd name="connsiteY3" fmla="*/ 4003040 h 4003213"/>
              <a:gd name="connsiteX0" fmla="*/ 0 w 1452548"/>
              <a:gd name="connsiteY0" fmla="*/ 0 h 3955799"/>
              <a:gd name="connsiteX1" fmla="*/ 1429173 w 1452548"/>
              <a:gd name="connsiteY1" fmla="*/ 1293705 h 3955799"/>
              <a:gd name="connsiteX2" fmla="*/ 833120 w 1452548"/>
              <a:gd name="connsiteY2" fmla="*/ 1862666 h 3955799"/>
              <a:gd name="connsiteX3" fmla="*/ 115147 w 1452548"/>
              <a:gd name="connsiteY3" fmla="*/ 3955626 h 3955799"/>
              <a:gd name="connsiteX0" fmla="*/ 110096 w 1562890"/>
              <a:gd name="connsiteY0" fmla="*/ 118296 h 4074095"/>
              <a:gd name="connsiteX1" fmla="*/ 104673 w 1562890"/>
              <a:gd name="connsiteY1" fmla="*/ 89920 h 4074095"/>
              <a:gd name="connsiteX2" fmla="*/ 1539269 w 1562890"/>
              <a:gd name="connsiteY2" fmla="*/ 1412001 h 4074095"/>
              <a:gd name="connsiteX3" fmla="*/ 943216 w 1562890"/>
              <a:gd name="connsiteY3" fmla="*/ 1980962 h 4074095"/>
              <a:gd name="connsiteX4" fmla="*/ 225243 w 1562890"/>
              <a:gd name="connsiteY4" fmla="*/ 4073922 h 4074095"/>
              <a:gd name="connsiteX0" fmla="*/ 5423 w 1458217"/>
              <a:gd name="connsiteY0" fmla="*/ 127295 h 4083094"/>
              <a:gd name="connsiteX1" fmla="*/ 0 w 1458217"/>
              <a:gd name="connsiteY1" fmla="*/ 98919 h 4083094"/>
              <a:gd name="connsiteX2" fmla="*/ 1434596 w 1458217"/>
              <a:gd name="connsiteY2" fmla="*/ 1421000 h 4083094"/>
              <a:gd name="connsiteX3" fmla="*/ 838543 w 1458217"/>
              <a:gd name="connsiteY3" fmla="*/ 1989961 h 4083094"/>
              <a:gd name="connsiteX4" fmla="*/ 120570 w 1458217"/>
              <a:gd name="connsiteY4" fmla="*/ 4082921 h 4083094"/>
              <a:gd name="connsiteX0" fmla="*/ 5423 w 2906997"/>
              <a:gd name="connsiteY0" fmla="*/ 317498 h 4273297"/>
              <a:gd name="connsiteX1" fmla="*/ 0 w 2906997"/>
              <a:gd name="connsiteY1" fmla="*/ 289122 h 4273297"/>
              <a:gd name="connsiteX2" fmla="*/ 2878666 w 2906997"/>
              <a:gd name="connsiteY2" fmla="*/ 65602 h 4273297"/>
              <a:gd name="connsiteX3" fmla="*/ 1434596 w 2906997"/>
              <a:gd name="connsiteY3" fmla="*/ 1611203 h 4273297"/>
              <a:gd name="connsiteX4" fmla="*/ 838543 w 2906997"/>
              <a:gd name="connsiteY4" fmla="*/ 2180164 h 4273297"/>
              <a:gd name="connsiteX5" fmla="*/ 120570 w 2906997"/>
              <a:gd name="connsiteY5" fmla="*/ 4273124 h 4273297"/>
              <a:gd name="connsiteX0" fmla="*/ 81180 w 1535213"/>
              <a:gd name="connsiteY0" fmla="*/ 127296 h 4083095"/>
              <a:gd name="connsiteX1" fmla="*/ 75757 w 1535213"/>
              <a:gd name="connsiteY1" fmla="*/ 98920 h 4083095"/>
              <a:gd name="connsiteX2" fmla="*/ 48663 w 1535213"/>
              <a:gd name="connsiteY2" fmla="*/ 268253 h 4083095"/>
              <a:gd name="connsiteX3" fmla="*/ 1510353 w 1535213"/>
              <a:gd name="connsiteY3" fmla="*/ 1421001 h 4083095"/>
              <a:gd name="connsiteX4" fmla="*/ 914300 w 1535213"/>
              <a:gd name="connsiteY4" fmla="*/ 1989962 h 4083095"/>
              <a:gd name="connsiteX5" fmla="*/ 196327 w 1535213"/>
              <a:gd name="connsiteY5" fmla="*/ 4082922 h 4083095"/>
              <a:gd name="connsiteX0" fmla="*/ 60317 w 1826820"/>
              <a:gd name="connsiteY0" fmla="*/ 268514 h 4224313"/>
              <a:gd name="connsiteX1" fmla="*/ 705134 w 1826820"/>
              <a:gd name="connsiteY1" fmla="*/ 70804 h 4224313"/>
              <a:gd name="connsiteX2" fmla="*/ 27800 w 1826820"/>
              <a:gd name="connsiteY2" fmla="*/ 409471 h 4224313"/>
              <a:gd name="connsiteX3" fmla="*/ 1489490 w 1826820"/>
              <a:gd name="connsiteY3" fmla="*/ 1562219 h 4224313"/>
              <a:gd name="connsiteX4" fmla="*/ 893437 w 1826820"/>
              <a:gd name="connsiteY4" fmla="*/ 2131180 h 4224313"/>
              <a:gd name="connsiteX5" fmla="*/ 175464 w 1826820"/>
              <a:gd name="connsiteY5" fmla="*/ 4224140 h 4224313"/>
              <a:gd name="connsiteX0" fmla="*/ 3230237 w 3241716"/>
              <a:gd name="connsiteY0" fmla="*/ 646091 h 4195490"/>
              <a:gd name="connsiteX1" fmla="*/ 705134 w 3241716"/>
              <a:gd name="connsiteY1" fmla="*/ 41981 h 4195490"/>
              <a:gd name="connsiteX2" fmla="*/ 27800 w 3241716"/>
              <a:gd name="connsiteY2" fmla="*/ 380648 h 4195490"/>
              <a:gd name="connsiteX3" fmla="*/ 1489490 w 3241716"/>
              <a:gd name="connsiteY3" fmla="*/ 1533396 h 4195490"/>
              <a:gd name="connsiteX4" fmla="*/ 893437 w 3241716"/>
              <a:gd name="connsiteY4" fmla="*/ 2102357 h 4195490"/>
              <a:gd name="connsiteX5" fmla="*/ 175464 w 3241716"/>
              <a:gd name="connsiteY5" fmla="*/ 4195317 h 4195490"/>
              <a:gd name="connsiteX0" fmla="*/ 3215207 w 3984893"/>
              <a:gd name="connsiteY0" fmla="*/ 704630 h 4254029"/>
              <a:gd name="connsiteX1" fmla="*/ 2498584 w 3984893"/>
              <a:gd name="connsiteY1" fmla="*/ 39560 h 4254029"/>
              <a:gd name="connsiteX2" fmla="*/ 12770 w 3984893"/>
              <a:gd name="connsiteY2" fmla="*/ 439187 h 4254029"/>
              <a:gd name="connsiteX3" fmla="*/ 1474460 w 3984893"/>
              <a:gd name="connsiteY3" fmla="*/ 1591935 h 4254029"/>
              <a:gd name="connsiteX4" fmla="*/ 878407 w 3984893"/>
              <a:gd name="connsiteY4" fmla="*/ 2160896 h 4254029"/>
              <a:gd name="connsiteX5" fmla="*/ 160434 w 3984893"/>
              <a:gd name="connsiteY5" fmla="*/ 4253856 h 4254029"/>
              <a:gd name="connsiteX0" fmla="*/ 1528647 w 3557848"/>
              <a:gd name="connsiteY0" fmla="*/ 4196327 h 4223593"/>
              <a:gd name="connsiteX1" fmla="*/ 2498584 w 3557848"/>
              <a:gd name="connsiteY1" fmla="*/ 9124 h 4223593"/>
              <a:gd name="connsiteX2" fmla="*/ 12770 w 3557848"/>
              <a:gd name="connsiteY2" fmla="*/ 408751 h 4223593"/>
              <a:gd name="connsiteX3" fmla="*/ 1474460 w 3557848"/>
              <a:gd name="connsiteY3" fmla="*/ 1561499 h 4223593"/>
              <a:gd name="connsiteX4" fmla="*/ 878407 w 3557848"/>
              <a:gd name="connsiteY4" fmla="*/ 2130460 h 4223593"/>
              <a:gd name="connsiteX5" fmla="*/ 160434 w 3557848"/>
              <a:gd name="connsiteY5" fmla="*/ 4223420 h 4223593"/>
              <a:gd name="connsiteX0" fmla="*/ 1530543 w 3211122"/>
              <a:gd name="connsiteY0" fmla="*/ 4176048 h 4203314"/>
              <a:gd name="connsiteX1" fmla="*/ 2066986 w 3211122"/>
              <a:gd name="connsiteY1" fmla="*/ 9165 h 4203314"/>
              <a:gd name="connsiteX2" fmla="*/ 14666 w 3211122"/>
              <a:gd name="connsiteY2" fmla="*/ 388472 h 4203314"/>
              <a:gd name="connsiteX3" fmla="*/ 1476356 w 3211122"/>
              <a:gd name="connsiteY3" fmla="*/ 1541220 h 4203314"/>
              <a:gd name="connsiteX4" fmla="*/ 880303 w 3211122"/>
              <a:gd name="connsiteY4" fmla="*/ 2110181 h 4203314"/>
              <a:gd name="connsiteX5" fmla="*/ 162330 w 3211122"/>
              <a:gd name="connsiteY5" fmla="*/ 4203141 h 4203314"/>
              <a:gd name="connsiteX0" fmla="*/ 1530543 w 2122736"/>
              <a:gd name="connsiteY0" fmla="*/ 4172479 h 4485412"/>
              <a:gd name="connsiteX1" fmla="*/ 1525120 w 2122736"/>
              <a:gd name="connsiteY1" fmla="*/ 4177970 h 4485412"/>
              <a:gd name="connsiteX2" fmla="*/ 2066986 w 2122736"/>
              <a:gd name="connsiteY2" fmla="*/ 5596 h 4485412"/>
              <a:gd name="connsiteX3" fmla="*/ 14666 w 2122736"/>
              <a:gd name="connsiteY3" fmla="*/ 384903 h 4485412"/>
              <a:gd name="connsiteX4" fmla="*/ 1476356 w 2122736"/>
              <a:gd name="connsiteY4" fmla="*/ 1537651 h 4485412"/>
              <a:gd name="connsiteX5" fmla="*/ 880303 w 2122736"/>
              <a:gd name="connsiteY5" fmla="*/ 2106612 h 4485412"/>
              <a:gd name="connsiteX6" fmla="*/ 162330 w 2122736"/>
              <a:gd name="connsiteY6" fmla="*/ 4199572 h 4485412"/>
              <a:gd name="connsiteX0" fmla="*/ 1530543 w 2122736"/>
              <a:gd name="connsiteY0" fmla="*/ 4172479 h 4199745"/>
              <a:gd name="connsiteX1" fmla="*/ 1525120 w 2122736"/>
              <a:gd name="connsiteY1" fmla="*/ 4177970 h 4199745"/>
              <a:gd name="connsiteX2" fmla="*/ 2066986 w 2122736"/>
              <a:gd name="connsiteY2" fmla="*/ 5596 h 4199745"/>
              <a:gd name="connsiteX3" fmla="*/ 14666 w 2122736"/>
              <a:gd name="connsiteY3" fmla="*/ 384903 h 4199745"/>
              <a:gd name="connsiteX4" fmla="*/ 1476356 w 2122736"/>
              <a:gd name="connsiteY4" fmla="*/ 1537651 h 4199745"/>
              <a:gd name="connsiteX5" fmla="*/ 880303 w 2122736"/>
              <a:gd name="connsiteY5" fmla="*/ 2106612 h 4199745"/>
              <a:gd name="connsiteX6" fmla="*/ 162330 w 2122736"/>
              <a:gd name="connsiteY6" fmla="*/ 4199572 h 4199745"/>
              <a:gd name="connsiteX0" fmla="*/ 1530543 w 2130759"/>
              <a:gd name="connsiteY0" fmla="*/ 4172479 h 4358404"/>
              <a:gd name="connsiteX1" fmla="*/ 1660586 w 2130759"/>
              <a:gd name="connsiteY1" fmla="*/ 4354077 h 4358404"/>
              <a:gd name="connsiteX2" fmla="*/ 2066986 w 2130759"/>
              <a:gd name="connsiteY2" fmla="*/ 5596 h 4358404"/>
              <a:gd name="connsiteX3" fmla="*/ 14666 w 2130759"/>
              <a:gd name="connsiteY3" fmla="*/ 384903 h 4358404"/>
              <a:gd name="connsiteX4" fmla="*/ 1476356 w 2130759"/>
              <a:gd name="connsiteY4" fmla="*/ 1537651 h 4358404"/>
              <a:gd name="connsiteX5" fmla="*/ 880303 w 2130759"/>
              <a:gd name="connsiteY5" fmla="*/ 2106612 h 4358404"/>
              <a:gd name="connsiteX6" fmla="*/ 162330 w 2130759"/>
              <a:gd name="connsiteY6" fmla="*/ 4199572 h 4358404"/>
              <a:gd name="connsiteX0" fmla="*/ 182650 w 2130759"/>
              <a:gd name="connsiteY0" fmla="*/ 4219892 h 4359449"/>
              <a:gd name="connsiteX1" fmla="*/ 1660586 w 2130759"/>
              <a:gd name="connsiteY1" fmla="*/ 4354077 h 4359449"/>
              <a:gd name="connsiteX2" fmla="*/ 2066986 w 2130759"/>
              <a:gd name="connsiteY2" fmla="*/ 5596 h 4359449"/>
              <a:gd name="connsiteX3" fmla="*/ 14666 w 2130759"/>
              <a:gd name="connsiteY3" fmla="*/ 384903 h 4359449"/>
              <a:gd name="connsiteX4" fmla="*/ 1476356 w 2130759"/>
              <a:gd name="connsiteY4" fmla="*/ 1537651 h 4359449"/>
              <a:gd name="connsiteX5" fmla="*/ 880303 w 2130759"/>
              <a:gd name="connsiteY5" fmla="*/ 2106612 h 4359449"/>
              <a:gd name="connsiteX6" fmla="*/ 162330 w 2130759"/>
              <a:gd name="connsiteY6" fmla="*/ 4199572 h 4359449"/>
              <a:gd name="connsiteX0" fmla="*/ 182650 w 2147230"/>
              <a:gd name="connsiteY0" fmla="*/ 4219892 h 4300908"/>
              <a:gd name="connsiteX1" fmla="*/ 1816373 w 2147230"/>
              <a:gd name="connsiteY1" fmla="*/ 4293117 h 4300908"/>
              <a:gd name="connsiteX2" fmla="*/ 2066986 w 2147230"/>
              <a:gd name="connsiteY2" fmla="*/ 5596 h 4300908"/>
              <a:gd name="connsiteX3" fmla="*/ 14666 w 2147230"/>
              <a:gd name="connsiteY3" fmla="*/ 384903 h 4300908"/>
              <a:gd name="connsiteX4" fmla="*/ 1476356 w 2147230"/>
              <a:gd name="connsiteY4" fmla="*/ 1537651 h 4300908"/>
              <a:gd name="connsiteX5" fmla="*/ 880303 w 2147230"/>
              <a:gd name="connsiteY5" fmla="*/ 2106612 h 4300908"/>
              <a:gd name="connsiteX6" fmla="*/ 162330 w 2147230"/>
              <a:gd name="connsiteY6" fmla="*/ 4199572 h 4300908"/>
              <a:gd name="connsiteX0" fmla="*/ 182650 w 2172784"/>
              <a:gd name="connsiteY0" fmla="*/ 4219892 h 4300908"/>
              <a:gd name="connsiteX1" fmla="*/ 1816373 w 2172784"/>
              <a:gd name="connsiteY1" fmla="*/ 4293117 h 4300908"/>
              <a:gd name="connsiteX2" fmla="*/ 2066986 w 2172784"/>
              <a:gd name="connsiteY2" fmla="*/ 5596 h 4300908"/>
              <a:gd name="connsiteX3" fmla="*/ 14666 w 2172784"/>
              <a:gd name="connsiteY3" fmla="*/ 384903 h 4300908"/>
              <a:gd name="connsiteX4" fmla="*/ 1476356 w 2172784"/>
              <a:gd name="connsiteY4" fmla="*/ 1537651 h 4300908"/>
              <a:gd name="connsiteX5" fmla="*/ 880303 w 2172784"/>
              <a:gd name="connsiteY5" fmla="*/ 2106612 h 4300908"/>
              <a:gd name="connsiteX6" fmla="*/ 162330 w 2172784"/>
              <a:gd name="connsiteY6" fmla="*/ 4199572 h 4300908"/>
              <a:gd name="connsiteX0" fmla="*/ 182650 w 2279132"/>
              <a:gd name="connsiteY0" fmla="*/ 4219892 h 4300908"/>
              <a:gd name="connsiteX1" fmla="*/ 1816373 w 2279132"/>
              <a:gd name="connsiteY1" fmla="*/ 4293117 h 4300908"/>
              <a:gd name="connsiteX2" fmla="*/ 2066986 w 2279132"/>
              <a:gd name="connsiteY2" fmla="*/ 5596 h 4300908"/>
              <a:gd name="connsiteX3" fmla="*/ 14666 w 2279132"/>
              <a:gd name="connsiteY3" fmla="*/ 384903 h 4300908"/>
              <a:gd name="connsiteX4" fmla="*/ 1476356 w 2279132"/>
              <a:gd name="connsiteY4" fmla="*/ 1537651 h 4300908"/>
              <a:gd name="connsiteX5" fmla="*/ 880303 w 2279132"/>
              <a:gd name="connsiteY5" fmla="*/ 2106612 h 4300908"/>
              <a:gd name="connsiteX6" fmla="*/ 162330 w 2279132"/>
              <a:gd name="connsiteY6" fmla="*/ 4199572 h 4300908"/>
              <a:gd name="connsiteX0" fmla="*/ 182650 w 2184351"/>
              <a:gd name="connsiteY0" fmla="*/ 4219892 h 4281962"/>
              <a:gd name="connsiteX1" fmla="*/ 1531893 w 2184351"/>
              <a:gd name="connsiteY1" fmla="*/ 4272797 h 4281962"/>
              <a:gd name="connsiteX2" fmla="*/ 2066986 w 2184351"/>
              <a:gd name="connsiteY2" fmla="*/ 5596 h 4281962"/>
              <a:gd name="connsiteX3" fmla="*/ 14666 w 2184351"/>
              <a:gd name="connsiteY3" fmla="*/ 384903 h 4281962"/>
              <a:gd name="connsiteX4" fmla="*/ 1476356 w 2184351"/>
              <a:gd name="connsiteY4" fmla="*/ 1537651 h 4281962"/>
              <a:gd name="connsiteX5" fmla="*/ 880303 w 2184351"/>
              <a:gd name="connsiteY5" fmla="*/ 2106612 h 4281962"/>
              <a:gd name="connsiteX6" fmla="*/ 162330 w 2184351"/>
              <a:gd name="connsiteY6" fmla="*/ 4199572 h 4281962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876573 w 3101071"/>
              <a:gd name="connsiteY5" fmla="*/ 2113234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463399 w 3101071"/>
              <a:gd name="connsiteY5" fmla="*/ 2201287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524359 w 3101071"/>
              <a:gd name="connsiteY5" fmla="*/ 2201287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524359 w 3101071"/>
              <a:gd name="connsiteY5" fmla="*/ 2201287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564999 w 3101071"/>
              <a:gd name="connsiteY5" fmla="*/ 2241927 h 4288584"/>
              <a:gd name="connsiteX6" fmla="*/ 158600 w 3101071"/>
              <a:gd name="connsiteY6" fmla="*/ 4206194 h 428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01071" h="4288584">
                <a:moveTo>
                  <a:pt x="178920" y="4226514"/>
                </a:moveTo>
                <a:cubicBezTo>
                  <a:pt x="178016" y="4227429"/>
                  <a:pt x="158596" y="4316887"/>
                  <a:pt x="1528163" y="4279419"/>
                </a:cubicBezTo>
                <a:cubicBezTo>
                  <a:pt x="2172983" y="4208085"/>
                  <a:pt x="3310678" y="637622"/>
                  <a:pt x="3058936" y="5444"/>
                </a:cubicBezTo>
                <a:cubicBezTo>
                  <a:pt x="3537810" y="-36539"/>
                  <a:pt x="-228163" y="171178"/>
                  <a:pt x="10936" y="391525"/>
                </a:cubicBezTo>
                <a:cubicBezTo>
                  <a:pt x="250035" y="611872"/>
                  <a:pt x="1380282" y="1235873"/>
                  <a:pt x="1472626" y="1544273"/>
                </a:cubicBezTo>
                <a:cubicBezTo>
                  <a:pt x="1564970" y="1852673"/>
                  <a:pt x="885603" y="1926966"/>
                  <a:pt x="564999" y="2241927"/>
                </a:cubicBezTo>
                <a:cubicBezTo>
                  <a:pt x="244395" y="2556888"/>
                  <a:pt x="-138863" y="4225949"/>
                  <a:pt x="158600" y="4206194"/>
                </a:cubicBezTo>
              </a:path>
            </a:pathLst>
          </a:custGeom>
          <a:solidFill>
            <a:schemeClr val="accent2">
              <a:lumMod val="20000"/>
              <a:lumOff val="80000"/>
              <a:alpha val="20000"/>
            </a:scheme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Freeform 80"/>
          <p:cNvSpPr/>
          <p:nvPr/>
        </p:nvSpPr>
        <p:spPr bwMode="auto">
          <a:xfrm>
            <a:off x="16169" y="863757"/>
            <a:ext cx="2994646" cy="3782544"/>
          </a:xfrm>
          <a:custGeom>
            <a:avLst/>
            <a:gdLst>
              <a:gd name="connsiteX0" fmla="*/ 3884 w 918659"/>
              <a:gd name="connsiteY0" fmla="*/ 51542 h 604929"/>
              <a:gd name="connsiteX1" fmla="*/ 139350 w 918659"/>
              <a:gd name="connsiteY1" fmla="*/ 44769 h 604929"/>
              <a:gd name="connsiteX2" fmla="*/ 918284 w 918659"/>
              <a:gd name="connsiteY2" fmla="*/ 532449 h 604929"/>
              <a:gd name="connsiteX3" fmla="*/ 220630 w 918659"/>
              <a:gd name="connsiteY3" fmla="*/ 593409 h 604929"/>
              <a:gd name="connsiteX0" fmla="*/ 3494 w 897971"/>
              <a:gd name="connsiteY0" fmla="*/ 38829 h 581678"/>
              <a:gd name="connsiteX1" fmla="*/ 138960 w 897971"/>
              <a:gd name="connsiteY1" fmla="*/ 32056 h 581678"/>
              <a:gd name="connsiteX2" fmla="*/ 897574 w 897971"/>
              <a:gd name="connsiteY2" fmla="*/ 338745 h 581678"/>
              <a:gd name="connsiteX3" fmla="*/ 220240 w 897971"/>
              <a:gd name="connsiteY3" fmla="*/ 580696 h 581678"/>
              <a:gd name="connsiteX0" fmla="*/ 33 w 1786961"/>
              <a:gd name="connsiteY0" fmla="*/ 8473 h 551204"/>
              <a:gd name="connsiteX1" fmla="*/ 1767872 w 1786961"/>
              <a:gd name="connsiteY1" fmla="*/ 150406 h 551204"/>
              <a:gd name="connsiteX2" fmla="*/ 894113 w 1786961"/>
              <a:gd name="connsiteY2" fmla="*/ 308389 h 551204"/>
              <a:gd name="connsiteX3" fmla="*/ 216779 w 1786961"/>
              <a:gd name="connsiteY3" fmla="*/ 550340 h 551204"/>
              <a:gd name="connsiteX0" fmla="*/ 31 w 1857215"/>
              <a:gd name="connsiteY0" fmla="*/ 6821 h 598468"/>
              <a:gd name="connsiteX1" fmla="*/ 1835604 w 1857215"/>
              <a:gd name="connsiteY1" fmla="*/ 197670 h 598468"/>
              <a:gd name="connsiteX2" fmla="*/ 961845 w 1857215"/>
              <a:gd name="connsiteY2" fmla="*/ 355653 h 598468"/>
              <a:gd name="connsiteX3" fmla="*/ 284511 w 1857215"/>
              <a:gd name="connsiteY3" fmla="*/ 597604 h 598468"/>
              <a:gd name="connsiteX0" fmla="*/ 31 w 1857400"/>
              <a:gd name="connsiteY0" fmla="*/ 6821 h 626748"/>
              <a:gd name="connsiteX1" fmla="*/ 1835604 w 1857400"/>
              <a:gd name="connsiteY1" fmla="*/ 197670 h 626748"/>
              <a:gd name="connsiteX2" fmla="*/ 961845 w 1857400"/>
              <a:gd name="connsiteY2" fmla="*/ 355653 h 626748"/>
              <a:gd name="connsiteX3" fmla="*/ 237098 w 1857400"/>
              <a:gd name="connsiteY3" fmla="*/ 625975 h 626748"/>
              <a:gd name="connsiteX0" fmla="*/ 31 w 1857347"/>
              <a:gd name="connsiteY0" fmla="*/ 6821 h 628699"/>
              <a:gd name="connsiteX1" fmla="*/ 1835604 w 1857347"/>
              <a:gd name="connsiteY1" fmla="*/ 197670 h 628699"/>
              <a:gd name="connsiteX2" fmla="*/ 961845 w 1857347"/>
              <a:gd name="connsiteY2" fmla="*/ 355653 h 628699"/>
              <a:gd name="connsiteX3" fmla="*/ 250645 w 1857347"/>
              <a:gd name="connsiteY3" fmla="*/ 627932 h 628699"/>
              <a:gd name="connsiteX0" fmla="*/ 238572 w 2095888"/>
              <a:gd name="connsiteY0" fmla="*/ 6821 h 627932"/>
              <a:gd name="connsiteX1" fmla="*/ 2074145 w 2095888"/>
              <a:gd name="connsiteY1" fmla="*/ 197670 h 627932"/>
              <a:gd name="connsiteX2" fmla="*/ 1200386 w 2095888"/>
              <a:gd name="connsiteY2" fmla="*/ 355653 h 627932"/>
              <a:gd name="connsiteX3" fmla="*/ 489186 w 2095888"/>
              <a:gd name="connsiteY3" fmla="*/ 627932 h 627932"/>
              <a:gd name="connsiteX0" fmla="*/ 32 w 1857348"/>
              <a:gd name="connsiteY0" fmla="*/ 6821 h 631248"/>
              <a:gd name="connsiteX1" fmla="*/ 1835605 w 1857348"/>
              <a:gd name="connsiteY1" fmla="*/ 197670 h 631248"/>
              <a:gd name="connsiteX2" fmla="*/ 961846 w 1857348"/>
              <a:gd name="connsiteY2" fmla="*/ 355653 h 631248"/>
              <a:gd name="connsiteX3" fmla="*/ 250646 w 1857348"/>
              <a:gd name="connsiteY3" fmla="*/ 627932 h 631248"/>
              <a:gd name="connsiteX0" fmla="*/ 39042 w 1891371"/>
              <a:gd name="connsiteY0" fmla="*/ 18016 h 642443"/>
              <a:gd name="connsiteX1" fmla="*/ 175308 w 1891371"/>
              <a:gd name="connsiteY1" fmla="*/ 13129 h 642443"/>
              <a:gd name="connsiteX2" fmla="*/ 1874615 w 1891371"/>
              <a:gd name="connsiteY2" fmla="*/ 208865 h 642443"/>
              <a:gd name="connsiteX3" fmla="*/ 1000856 w 1891371"/>
              <a:gd name="connsiteY3" fmla="*/ 366848 h 642443"/>
              <a:gd name="connsiteX4" fmla="*/ 289656 w 1891371"/>
              <a:gd name="connsiteY4" fmla="*/ 639127 h 642443"/>
              <a:gd name="connsiteX0" fmla="*/ 39042 w 1889517"/>
              <a:gd name="connsiteY0" fmla="*/ 18016 h 642443"/>
              <a:gd name="connsiteX1" fmla="*/ 175308 w 1889517"/>
              <a:gd name="connsiteY1" fmla="*/ 13129 h 642443"/>
              <a:gd name="connsiteX2" fmla="*/ 229495 w 1889517"/>
              <a:gd name="connsiteY2" fmla="*/ 19977 h 642443"/>
              <a:gd name="connsiteX3" fmla="*/ 1874615 w 1889517"/>
              <a:gd name="connsiteY3" fmla="*/ 208865 h 642443"/>
              <a:gd name="connsiteX4" fmla="*/ 1000856 w 1889517"/>
              <a:gd name="connsiteY4" fmla="*/ 366848 h 642443"/>
              <a:gd name="connsiteX5" fmla="*/ 289656 w 1889517"/>
              <a:gd name="connsiteY5" fmla="*/ 639127 h 642443"/>
              <a:gd name="connsiteX0" fmla="*/ 39042 w 1877375"/>
              <a:gd name="connsiteY0" fmla="*/ 18016 h 642443"/>
              <a:gd name="connsiteX1" fmla="*/ 175308 w 1877375"/>
              <a:gd name="connsiteY1" fmla="*/ 13129 h 642443"/>
              <a:gd name="connsiteX2" fmla="*/ 696855 w 1877375"/>
              <a:gd name="connsiteY2" fmla="*/ 23890 h 642443"/>
              <a:gd name="connsiteX3" fmla="*/ 1874615 w 1877375"/>
              <a:gd name="connsiteY3" fmla="*/ 208865 h 642443"/>
              <a:gd name="connsiteX4" fmla="*/ 1000856 w 1877375"/>
              <a:gd name="connsiteY4" fmla="*/ 366848 h 642443"/>
              <a:gd name="connsiteX5" fmla="*/ 289656 w 1877375"/>
              <a:gd name="connsiteY5" fmla="*/ 639127 h 642443"/>
              <a:gd name="connsiteX0" fmla="*/ 0 w 2976253"/>
              <a:gd name="connsiteY0" fmla="*/ 193925 h 636383"/>
              <a:gd name="connsiteX1" fmla="*/ 1274186 w 2976253"/>
              <a:gd name="connsiteY1" fmla="*/ 7069 h 636383"/>
              <a:gd name="connsiteX2" fmla="*/ 1795733 w 2976253"/>
              <a:gd name="connsiteY2" fmla="*/ 17830 h 636383"/>
              <a:gd name="connsiteX3" fmla="*/ 2973493 w 2976253"/>
              <a:gd name="connsiteY3" fmla="*/ 202805 h 636383"/>
              <a:gd name="connsiteX4" fmla="*/ 2099734 w 2976253"/>
              <a:gd name="connsiteY4" fmla="*/ 360788 h 636383"/>
              <a:gd name="connsiteX5" fmla="*/ 1388534 w 2976253"/>
              <a:gd name="connsiteY5" fmla="*/ 633067 h 636383"/>
              <a:gd name="connsiteX0" fmla="*/ 0 w 2976253"/>
              <a:gd name="connsiteY0" fmla="*/ 205486 h 647944"/>
              <a:gd name="connsiteX1" fmla="*/ 982932 w 2976253"/>
              <a:gd name="connsiteY1" fmla="*/ 2977 h 647944"/>
              <a:gd name="connsiteX2" fmla="*/ 1795733 w 2976253"/>
              <a:gd name="connsiteY2" fmla="*/ 29391 h 647944"/>
              <a:gd name="connsiteX3" fmla="*/ 2973493 w 2976253"/>
              <a:gd name="connsiteY3" fmla="*/ 214366 h 647944"/>
              <a:gd name="connsiteX4" fmla="*/ 2099734 w 2976253"/>
              <a:gd name="connsiteY4" fmla="*/ 372349 h 647944"/>
              <a:gd name="connsiteX5" fmla="*/ 1388534 w 2976253"/>
              <a:gd name="connsiteY5" fmla="*/ 644628 h 647944"/>
              <a:gd name="connsiteX0" fmla="*/ 0 w 2881427"/>
              <a:gd name="connsiteY0" fmla="*/ 215160 h 647835"/>
              <a:gd name="connsiteX1" fmla="*/ 888106 w 2881427"/>
              <a:gd name="connsiteY1" fmla="*/ 2868 h 647835"/>
              <a:gd name="connsiteX2" fmla="*/ 1700907 w 2881427"/>
              <a:gd name="connsiteY2" fmla="*/ 29282 h 647835"/>
              <a:gd name="connsiteX3" fmla="*/ 2878667 w 2881427"/>
              <a:gd name="connsiteY3" fmla="*/ 214257 h 647835"/>
              <a:gd name="connsiteX4" fmla="*/ 2004908 w 2881427"/>
              <a:gd name="connsiteY4" fmla="*/ 372240 h 647835"/>
              <a:gd name="connsiteX5" fmla="*/ 1293708 w 2881427"/>
              <a:gd name="connsiteY5" fmla="*/ 644519 h 647835"/>
              <a:gd name="connsiteX0" fmla="*/ 0 w 2881427"/>
              <a:gd name="connsiteY0" fmla="*/ 212623 h 645298"/>
              <a:gd name="connsiteX1" fmla="*/ 115947 w 2881427"/>
              <a:gd name="connsiteY1" fmla="*/ 170560 h 645298"/>
              <a:gd name="connsiteX2" fmla="*/ 888106 w 2881427"/>
              <a:gd name="connsiteY2" fmla="*/ 331 h 645298"/>
              <a:gd name="connsiteX3" fmla="*/ 1700907 w 2881427"/>
              <a:gd name="connsiteY3" fmla="*/ 26745 h 645298"/>
              <a:gd name="connsiteX4" fmla="*/ 2878667 w 2881427"/>
              <a:gd name="connsiteY4" fmla="*/ 211720 h 645298"/>
              <a:gd name="connsiteX5" fmla="*/ 2004908 w 2881427"/>
              <a:gd name="connsiteY5" fmla="*/ 369703 h 645298"/>
              <a:gd name="connsiteX6" fmla="*/ 1293708 w 2881427"/>
              <a:gd name="connsiteY6" fmla="*/ 641982 h 645298"/>
              <a:gd name="connsiteX0" fmla="*/ 0 w 2901747"/>
              <a:gd name="connsiteY0" fmla="*/ 632327 h 645298"/>
              <a:gd name="connsiteX1" fmla="*/ 136267 w 2901747"/>
              <a:gd name="connsiteY1" fmla="*/ 170560 h 645298"/>
              <a:gd name="connsiteX2" fmla="*/ 908426 w 2901747"/>
              <a:gd name="connsiteY2" fmla="*/ 331 h 645298"/>
              <a:gd name="connsiteX3" fmla="*/ 1721227 w 2901747"/>
              <a:gd name="connsiteY3" fmla="*/ 26745 h 645298"/>
              <a:gd name="connsiteX4" fmla="*/ 2898987 w 2901747"/>
              <a:gd name="connsiteY4" fmla="*/ 211720 h 645298"/>
              <a:gd name="connsiteX5" fmla="*/ 2025228 w 2901747"/>
              <a:gd name="connsiteY5" fmla="*/ 369703 h 645298"/>
              <a:gd name="connsiteX6" fmla="*/ 1314028 w 2901747"/>
              <a:gd name="connsiteY6" fmla="*/ 641982 h 645298"/>
              <a:gd name="connsiteX0" fmla="*/ 50864 w 2952611"/>
              <a:gd name="connsiteY0" fmla="*/ 632327 h 645298"/>
              <a:gd name="connsiteX1" fmla="*/ 65211 w 2952611"/>
              <a:gd name="connsiteY1" fmla="*/ 164690 h 645298"/>
              <a:gd name="connsiteX2" fmla="*/ 959290 w 2952611"/>
              <a:gd name="connsiteY2" fmla="*/ 331 h 645298"/>
              <a:gd name="connsiteX3" fmla="*/ 1772091 w 2952611"/>
              <a:gd name="connsiteY3" fmla="*/ 26745 h 645298"/>
              <a:gd name="connsiteX4" fmla="*/ 2949851 w 2952611"/>
              <a:gd name="connsiteY4" fmla="*/ 211720 h 645298"/>
              <a:gd name="connsiteX5" fmla="*/ 2076092 w 2952611"/>
              <a:gd name="connsiteY5" fmla="*/ 369703 h 645298"/>
              <a:gd name="connsiteX6" fmla="*/ 1364892 w 2952611"/>
              <a:gd name="connsiteY6" fmla="*/ 641982 h 645298"/>
              <a:gd name="connsiteX0" fmla="*/ 50864 w 2955625"/>
              <a:gd name="connsiteY0" fmla="*/ 631996 h 644967"/>
              <a:gd name="connsiteX1" fmla="*/ 65211 w 2955625"/>
              <a:gd name="connsiteY1" fmla="*/ 164359 h 644967"/>
              <a:gd name="connsiteX2" fmla="*/ 959290 w 2955625"/>
              <a:gd name="connsiteY2" fmla="*/ 0 h 644967"/>
              <a:gd name="connsiteX3" fmla="*/ 1623078 w 2955625"/>
              <a:gd name="connsiteY3" fmla="*/ 47937 h 644967"/>
              <a:gd name="connsiteX4" fmla="*/ 2949851 w 2955625"/>
              <a:gd name="connsiteY4" fmla="*/ 211389 h 644967"/>
              <a:gd name="connsiteX5" fmla="*/ 2076092 w 2955625"/>
              <a:gd name="connsiteY5" fmla="*/ 369372 h 644967"/>
              <a:gd name="connsiteX6" fmla="*/ 1364892 w 2955625"/>
              <a:gd name="connsiteY6" fmla="*/ 641651 h 644967"/>
              <a:gd name="connsiteX0" fmla="*/ 56007 w 2960768"/>
              <a:gd name="connsiteY0" fmla="*/ 631996 h 666638"/>
              <a:gd name="connsiteX1" fmla="*/ 56808 w 2960768"/>
              <a:gd name="connsiteY1" fmla="*/ 632000 h 666638"/>
              <a:gd name="connsiteX2" fmla="*/ 70354 w 2960768"/>
              <a:gd name="connsiteY2" fmla="*/ 164359 h 666638"/>
              <a:gd name="connsiteX3" fmla="*/ 964433 w 2960768"/>
              <a:gd name="connsiteY3" fmla="*/ 0 h 666638"/>
              <a:gd name="connsiteX4" fmla="*/ 1628221 w 2960768"/>
              <a:gd name="connsiteY4" fmla="*/ 47937 h 666638"/>
              <a:gd name="connsiteX5" fmla="*/ 2954994 w 2960768"/>
              <a:gd name="connsiteY5" fmla="*/ 211389 h 666638"/>
              <a:gd name="connsiteX6" fmla="*/ 2081235 w 2960768"/>
              <a:gd name="connsiteY6" fmla="*/ 369372 h 666638"/>
              <a:gd name="connsiteX7" fmla="*/ 1370035 w 2960768"/>
              <a:gd name="connsiteY7" fmla="*/ 641651 h 666638"/>
              <a:gd name="connsiteX0" fmla="*/ 0 w 2904761"/>
              <a:gd name="connsiteY0" fmla="*/ 631996 h 673299"/>
              <a:gd name="connsiteX1" fmla="*/ 1301281 w 2904761"/>
              <a:gd name="connsiteY1" fmla="*/ 640805 h 673299"/>
              <a:gd name="connsiteX2" fmla="*/ 14347 w 2904761"/>
              <a:gd name="connsiteY2" fmla="*/ 164359 h 673299"/>
              <a:gd name="connsiteX3" fmla="*/ 908426 w 2904761"/>
              <a:gd name="connsiteY3" fmla="*/ 0 h 673299"/>
              <a:gd name="connsiteX4" fmla="*/ 1572214 w 2904761"/>
              <a:gd name="connsiteY4" fmla="*/ 47937 h 673299"/>
              <a:gd name="connsiteX5" fmla="*/ 2898987 w 2904761"/>
              <a:gd name="connsiteY5" fmla="*/ 211389 h 673299"/>
              <a:gd name="connsiteX6" fmla="*/ 2025228 w 2904761"/>
              <a:gd name="connsiteY6" fmla="*/ 369372 h 673299"/>
              <a:gd name="connsiteX7" fmla="*/ 1314028 w 2904761"/>
              <a:gd name="connsiteY7" fmla="*/ 641651 h 673299"/>
              <a:gd name="connsiteX0" fmla="*/ 0 w 2904693"/>
              <a:gd name="connsiteY0" fmla="*/ 631996 h 673299"/>
              <a:gd name="connsiteX1" fmla="*/ 1301281 w 2904693"/>
              <a:gd name="connsiteY1" fmla="*/ 640805 h 673299"/>
              <a:gd name="connsiteX2" fmla="*/ 14347 w 2904693"/>
              <a:gd name="connsiteY2" fmla="*/ 164359 h 673299"/>
              <a:gd name="connsiteX3" fmla="*/ 908426 w 2904693"/>
              <a:gd name="connsiteY3" fmla="*/ 0 h 673299"/>
              <a:gd name="connsiteX4" fmla="*/ 1572214 w 2904693"/>
              <a:gd name="connsiteY4" fmla="*/ 47937 h 673299"/>
              <a:gd name="connsiteX5" fmla="*/ 2898987 w 2904693"/>
              <a:gd name="connsiteY5" fmla="*/ 211389 h 673299"/>
              <a:gd name="connsiteX6" fmla="*/ 2025228 w 2904693"/>
              <a:gd name="connsiteY6" fmla="*/ 369372 h 673299"/>
              <a:gd name="connsiteX7" fmla="*/ 1368215 w 2904693"/>
              <a:gd name="connsiteY7" fmla="*/ 638716 h 673299"/>
              <a:gd name="connsiteX0" fmla="*/ 52356 w 2957049"/>
              <a:gd name="connsiteY0" fmla="*/ 631996 h 642064"/>
              <a:gd name="connsiteX1" fmla="*/ 66704 w 2957049"/>
              <a:gd name="connsiteY1" fmla="*/ 570365 h 642064"/>
              <a:gd name="connsiteX2" fmla="*/ 66703 w 2957049"/>
              <a:gd name="connsiteY2" fmla="*/ 164359 h 642064"/>
              <a:gd name="connsiteX3" fmla="*/ 960782 w 2957049"/>
              <a:gd name="connsiteY3" fmla="*/ 0 h 642064"/>
              <a:gd name="connsiteX4" fmla="*/ 1624570 w 2957049"/>
              <a:gd name="connsiteY4" fmla="*/ 47937 h 642064"/>
              <a:gd name="connsiteX5" fmla="*/ 2951343 w 2957049"/>
              <a:gd name="connsiteY5" fmla="*/ 211389 h 642064"/>
              <a:gd name="connsiteX6" fmla="*/ 2077584 w 2957049"/>
              <a:gd name="connsiteY6" fmla="*/ 369372 h 642064"/>
              <a:gd name="connsiteX7" fmla="*/ 1420571 w 2957049"/>
              <a:gd name="connsiteY7" fmla="*/ 638716 h 642064"/>
              <a:gd name="connsiteX0" fmla="*/ 52356 w 2957049"/>
              <a:gd name="connsiteY0" fmla="*/ 631996 h 642064"/>
              <a:gd name="connsiteX1" fmla="*/ 66704 w 2957049"/>
              <a:gd name="connsiteY1" fmla="*/ 570365 h 642064"/>
              <a:gd name="connsiteX2" fmla="*/ 66703 w 2957049"/>
              <a:gd name="connsiteY2" fmla="*/ 164359 h 642064"/>
              <a:gd name="connsiteX3" fmla="*/ 960782 w 2957049"/>
              <a:gd name="connsiteY3" fmla="*/ 0 h 642064"/>
              <a:gd name="connsiteX4" fmla="*/ 1624570 w 2957049"/>
              <a:gd name="connsiteY4" fmla="*/ 47937 h 642064"/>
              <a:gd name="connsiteX5" fmla="*/ 2951343 w 2957049"/>
              <a:gd name="connsiteY5" fmla="*/ 211389 h 642064"/>
              <a:gd name="connsiteX6" fmla="*/ 2077584 w 2957049"/>
              <a:gd name="connsiteY6" fmla="*/ 369372 h 642064"/>
              <a:gd name="connsiteX7" fmla="*/ 1420571 w 2957049"/>
              <a:gd name="connsiteY7" fmla="*/ 638716 h 642064"/>
              <a:gd name="connsiteX0" fmla="*/ 1413796 w 2957049"/>
              <a:gd name="connsiteY0" fmla="*/ 638844 h 642064"/>
              <a:gd name="connsiteX1" fmla="*/ 66704 w 2957049"/>
              <a:gd name="connsiteY1" fmla="*/ 570365 h 642064"/>
              <a:gd name="connsiteX2" fmla="*/ 66703 w 2957049"/>
              <a:gd name="connsiteY2" fmla="*/ 164359 h 642064"/>
              <a:gd name="connsiteX3" fmla="*/ 960782 w 2957049"/>
              <a:gd name="connsiteY3" fmla="*/ 0 h 642064"/>
              <a:gd name="connsiteX4" fmla="*/ 1624570 w 2957049"/>
              <a:gd name="connsiteY4" fmla="*/ 47937 h 642064"/>
              <a:gd name="connsiteX5" fmla="*/ 2951343 w 2957049"/>
              <a:gd name="connsiteY5" fmla="*/ 211389 h 642064"/>
              <a:gd name="connsiteX6" fmla="*/ 2077584 w 2957049"/>
              <a:gd name="connsiteY6" fmla="*/ 369372 h 642064"/>
              <a:gd name="connsiteX7" fmla="*/ 1420571 w 2957049"/>
              <a:gd name="connsiteY7" fmla="*/ 638716 h 642064"/>
              <a:gd name="connsiteX0" fmla="*/ 1426060 w 2969313"/>
              <a:gd name="connsiteY0" fmla="*/ 638844 h 651734"/>
              <a:gd name="connsiteX1" fmla="*/ 38328 w 2969313"/>
              <a:gd name="connsiteY1" fmla="*/ 611455 h 651734"/>
              <a:gd name="connsiteX2" fmla="*/ 78967 w 2969313"/>
              <a:gd name="connsiteY2" fmla="*/ 164359 h 651734"/>
              <a:gd name="connsiteX3" fmla="*/ 973046 w 2969313"/>
              <a:gd name="connsiteY3" fmla="*/ 0 h 651734"/>
              <a:gd name="connsiteX4" fmla="*/ 1636834 w 2969313"/>
              <a:gd name="connsiteY4" fmla="*/ 47937 h 651734"/>
              <a:gd name="connsiteX5" fmla="*/ 2963607 w 2969313"/>
              <a:gd name="connsiteY5" fmla="*/ 211389 h 651734"/>
              <a:gd name="connsiteX6" fmla="*/ 2089848 w 2969313"/>
              <a:gd name="connsiteY6" fmla="*/ 369372 h 651734"/>
              <a:gd name="connsiteX7" fmla="*/ 1432835 w 2969313"/>
              <a:gd name="connsiteY7" fmla="*/ 638716 h 651734"/>
              <a:gd name="connsiteX0" fmla="*/ 1426060 w 2969313"/>
              <a:gd name="connsiteY0" fmla="*/ 620256 h 633146"/>
              <a:gd name="connsiteX1" fmla="*/ 38328 w 2969313"/>
              <a:gd name="connsiteY1" fmla="*/ 592867 h 633146"/>
              <a:gd name="connsiteX2" fmla="*/ 78967 w 2969313"/>
              <a:gd name="connsiteY2" fmla="*/ 145771 h 633146"/>
              <a:gd name="connsiteX3" fmla="*/ 939180 w 2969313"/>
              <a:gd name="connsiteY3" fmla="*/ 0 h 633146"/>
              <a:gd name="connsiteX4" fmla="*/ 1636834 w 2969313"/>
              <a:gd name="connsiteY4" fmla="*/ 29349 h 633146"/>
              <a:gd name="connsiteX5" fmla="*/ 2963607 w 2969313"/>
              <a:gd name="connsiteY5" fmla="*/ 192801 h 633146"/>
              <a:gd name="connsiteX6" fmla="*/ 2089848 w 2969313"/>
              <a:gd name="connsiteY6" fmla="*/ 350784 h 633146"/>
              <a:gd name="connsiteX7" fmla="*/ 1432835 w 2969313"/>
              <a:gd name="connsiteY7" fmla="*/ 620128 h 633146"/>
              <a:gd name="connsiteX0" fmla="*/ 1426060 w 2969214"/>
              <a:gd name="connsiteY0" fmla="*/ 620256 h 633146"/>
              <a:gd name="connsiteX1" fmla="*/ 38328 w 2969214"/>
              <a:gd name="connsiteY1" fmla="*/ 592867 h 633146"/>
              <a:gd name="connsiteX2" fmla="*/ 78967 w 2969214"/>
              <a:gd name="connsiteY2" fmla="*/ 145771 h 633146"/>
              <a:gd name="connsiteX3" fmla="*/ 939180 w 2969214"/>
              <a:gd name="connsiteY3" fmla="*/ 0 h 633146"/>
              <a:gd name="connsiteX4" fmla="*/ 1636834 w 2969214"/>
              <a:gd name="connsiteY4" fmla="*/ 29349 h 633146"/>
              <a:gd name="connsiteX5" fmla="*/ 2963607 w 2969214"/>
              <a:gd name="connsiteY5" fmla="*/ 192801 h 633146"/>
              <a:gd name="connsiteX6" fmla="*/ 2089848 w 2969214"/>
              <a:gd name="connsiteY6" fmla="*/ 350784 h 633146"/>
              <a:gd name="connsiteX7" fmla="*/ 1514115 w 2969214"/>
              <a:gd name="connsiteY7" fmla="*/ 591756 h 633146"/>
              <a:gd name="connsiteX0" fmla="*/ 1493794 w 2969214"/>
              <a:gd name="connsiteY0" fmla="*/ 592863 h 624027"/>
              <a:gd name="connsiteX1" fmla="*/ 38328 w 2969214"/>
              <a:gd name="connsiteY1" fmla="*/ 592867 h 624027"/>
              <a:gd name="connsiteX2" fmla="*/ 78967 w 2969214"/>
              <a:gd name="connsiteY2" fmla="*/ 145771 h 624027"/>
              <a:gd name="connsiteX3" fmla="*/ 939180 w 2969214"/>
              <a:gd name="connsiteY3" fmla="*/ 0 h 624027"/>
              <a:gd name="connsiteX4" fmla="*/ 1636834 w 2969214"/>
              <a:gd name="connsiteY4" fmla="*/ 29349 h 624027"/>
              <a:gd name="connsiteX5" fmla="*/ 2963607 w 2969214"/>
              <a:gd name="connsiteY5" fmla="*/ 192801 h 624027"/>
              <a:gd name="connsiteX6" fmla="*/ 2089848 w 2969214"/>
              <a:gd name="connsiteY6" fmla="*/ 350784 h 624027"/>
              <a:gd name="connsiteX7" fmla="*/ 1514115 w 2969214"/>
              <a:gd name="connsiteY7" fmla="*/ 591756 h 624027"/>
              <a:gd name="connsiteX0" fmla="*/ 1491455 w 2966875"/>
              <a:gd name="connsiteY0" fmla="*/ 592863 h 626218"/>
              <a:gd name="connsiteX1" fmla="*/ 42762 w 2966875"/>
              <a:gd name="connsiteY1" fmla="*/ 595802 h 626218"/>
              <a:gd name="connsiteX2" fmla="*/ 76628 w 2966875"/>
              <a:gd name="connsiteY2" fmla="*/ 145771 h 626218"/>
              <a:gd name="connsiteX3" fmla="*/ 936841 w 2966875"/>
              <a:gd name="connsiteY3" fmla="*/ 0 h 626218"/>
              <a:gd name="connsiteX4" fmla="*/ 1634495 w 2966875"/>
              <a:gd name="connsiteY4" fmla="*/ 29349 h 626218"/>
              <a:gd name="connsiteX5" fmla="*/ 2961268 w 2966875"/>
              <a:gd name="connsiteY5" fmla="*/ 192801 h 626218"/>
              <a:gd name="connsiteX6" fmla="*/ 2087509 w 2966875"/>
              <a:gd name="connsiteY6" fmla="*/ 350784 h 626218"/>
              <a:gd name="connsiteX7" fmla="*/ 1511776 w 2966875"/>
              <a:gd name="connsiteY7" fmla="*/ 591756 h 626218"/>
              <a:gd name="connsiteX0" fmla="*/ 1491455 w 2966875"/>
              <a:gd name="connsiteY0" fmla="*/ 592863 h 614923"/>
              <a:gd name="connsiteX1" fmla="*/ 42762 w 2966875"/>
              <a:gd name="connsiteY1" fmla="*/ 595802 h 614923"/>
              <a:gd name="connsiteX2" fmla="*/ 76628 w 2966875"/>
              <a:gd name="connsiteY2" fmla="*/ 145771 h 614923"/>
              <a:gd name="connsiteX3" fmla="*/ 936841 w 2966875"/>
              <a:gd name="connsiteY3" fmla="*/ 0 h 614923"/>
              <a:gd name="connsiteX4" fmla="*/ 1634495 w 2966875"/>
              <a:gd name="connsiteY4" fmla="*/ 29349 h 614923"/>
              <a:gd name="connsiteX5" fmla="*/ 2961268 w 2966875"/>
              <a:gd name="connsiteY5" fmla="*/ 192801 h 614923"/>
              <a:gd name="connsiteX6" fmla="*/ 2087509 w 2966875"/>
              <a:gd name="connsiteY6" fmla="*/ 350784 h 614923"/>
              <a:gd name="connsiteX7" fmla="*/ 1511776 w 2966875"/>
              <a:gd name="connsiteY7" fmla="*/ 591756 h 614923"/>
              <a:gd name="connsiteX0" fmla="*/ 1491455 w 2967256"/>
              <a:gd name="connsiteY0" fmla="*/ 592863 h 614923"/>
              <a:gd name="connsiteX1" fmla="*/ 42762 w 2967256"/>
              <a:gd name="connsiteY1" fmla="*/ 595802 h 614923"/>
              <a:gd name="connsiteX2" fmla="*/ 76628 w 2967256"/>
              <a:gd name="connsiteY2" fmla="*/ 145771 h 614923"/>
              <a:gd name="connsiteX3" fmla="*/ 936841 w 2967256"/>
              <a:gd name="connsiteY3" fmla="*/ 0 h 614923"/>
              <a:gd name="connsiteX4" fmla="*/ 1634495 w 2967256"/>
              <a:gd name="connsiteY4" fmla="*/ 29349 h 614923"/>
              <a:gd name="connsiteX5" fmla="*/ 2961268 w 2967256"/>
              <a:gd name="connsiteY5" fmla="*/ 192801 h 614923"/>
              <a:gd name="connsiteX6" fmla="*/ 2087509 w 2967256"/>
              <a:gd name="connsiteY6" fmla="*/ 350784 h 614923"/>
              <a:gd name="connsiteX7" fmla="*/ 1213749 w 2967256"/>
              <a:gd name="connsiteY7" fmla="*/ 505663 h 614923"/>
              <a:gd name="connsiteX0" fmla="*/ 1200202 w 2967256"/>
              <a:gd name="connsiteY0" fmla="*/ 504813 h 604829"/>
              <a:gd name="connsiteX1" fmla="*/ 42762 w 2967256"/>
              <a:gd name="connsiteY1" fmla="*/ 595802 h 604829"/>
              <a:gd name="connsiteX2" fmla="*/ 76628 w 2967256"/>
              <a:gd name="connsiteY2" fmla="*/ 145771 h 604829"/>
              <a:gd name="connsiteX3" fmla="*/ 936841 w 2967256"/>
              <a:gd name="connsiteY3" fmla="*/ 0 h 604829"/>
              <a:gd name="connsiteX4" fmla="*/ 1634495 w 2967256"/>
              <a:gd name="connsiteY4" fmla="*/ 29349 h 604829"/>
              <a:gd name="connsiteX5" fmla="*/ 2961268 w 2967256"/>
              <a:gd name="connsiteY5" fmla="*/ 192801 h 604829"/>
              <a:gd name="connsiteX6" fmla="*/ 2087509 w 2967256"/>
              <a:gd name="connsiteY6" fmla="*/ 350784 h 604829"/>
              <a:gd name="connsiteX7" fmla="*/ 1213749 w 2967256"/>
              <a:gd name="connsiteY7" fmla="*/ 505663 h 604829"/>
              <a:gd name="connsiteX0" fmla="*/ 1202541 w 2969595"/>
              <a:gd name="connsiteY0" fmla="*/ 504813 h 527619"/>
              <a:gd name="connsiteX1" fmla="*/ 38328 w 2969595"/>
              <a:gd name="connsiteY1" fmla="*/ 508731 h 527619"/>
              <a:gd name="connsiteX2" fmla="*/ 78967 w 2969595"/>
              <a:gd name="connsiteY2" fmla="*/ 145771 h 527619"/>
              <a:gd name="connsiteX3" fmla="*/ 939180 w 2969595"/>
              <a:gd name="connsiteY3" fmla="*/ 0 h 527619"/>
              <a:gd name="connsiteX4" fmla="*/ 1636834 w 2969595"/>
              <a:gd name="connsiteY4" fmla="*/ 29349 h 527619"/>
              <a:gd name="connsiteX5" fmla="*/ 2963607 w 2969595"/>
              <a:gd name="connsiteY5" fmla="*/ 192801 h 527619"/>
              <a:gd name="connsiteX6" fmla="*/ 2089848 w 2969595"/>
              <a:gd name="connsiteY6" fmla="*/ 350784 h 527619"/>
              <a:gd name="connsiteX7" fmla="*/ 1216088 w 2969595"/>
              <a:gd name="connsiteY7" fmla="*/ 505663 h 527619"/>
              <a:gd name="connsiteX0" fmla="*/ 1202541 w 2969522"/>
              <a:gd name="connsiteY0" fmla="*/ 504813 h 528151"/>
              <a:gd name="connsiteX1" fmla="*/ 38328 w 2969522"/>
              <a:gd name="connsiteY1" fmla="*/ 508731 h 528151"/>
              <a:gd name="connsiteX2" fmla="*/ 78967 w 2969522"/>
              <a:gd name="connsiteY2" fmla="*/ 145771 h 528151"/>
              <a:gd name="connsiteX3" fmla="*/ 939180 w 2969522"/>
              <a:gd name="connsiteY3" fmla="*/ 0 h 528151"/>
              <a:gd name="connsiteX4" fmla="*/ 1636834 w 2969522"/>
              <a:gd name="connsiteY4" fmla="*/ 29349 h 528151"/>
              <a:gd name="connsiteX5" fmla="*/ 2963607 w 2969522"/>
              <a:gd name="connsiteY5" fmla="*/ 192801 h 528151"/>
              <a:gd name="connsiteX6" fmla="*/ 2089848 w 2969522"/>
              <a:gd name="connsiteY6" fmla="*/ 350784 h 528151"/>
              <a:gd name="connsiteX7" fmla="*/ 1270274 w 2969522"/>
              <a:gd name="connsiteY7" fmla="*/ 523273 h 528151"/>
              <a:gd name="connsiteX0" fmla="*/ 1243181 w 2969522"/>
              <a:gd name="connsiteY0" fmla="*/ 523401 h 533261"/>
              <a:gd name="connsiteX1" fmla="*/ 38328 w 2969522"/>
              <a:gd name="connsiteY1" fmla="*/ 508731 h 533261"/>
              <a:gd name="connsiteX2" fmla="*/ 78967 w 2969522"/>
              <a:gd name="connsiteY2" fmla="*/ 145771 h 533261"/>
              <a:gd name="connsiteX3" fmla="*/ 939180 w 2969522"/>
              <a:gd name="connsiteY3" fmla="*/ 0 h 533261"/>
              <a:gd name="connsiteX4" fmla="*/ 1636834 w 2969522"/>
              <a:gd name="connsiteY4" fmla="*/ 29349 h 533261"/>
              <a:gd name="connsiteX5" fmla="*/ 2963607 w 2969522"/>
              <a:gd name="connsiteY5" fmla="*/ 192801 h 533261"/>
              <a:gd name="connsiteX6" fmla="*/ 2089848 w 2969522"/>
              <a:gd name="connsiteY6" fmla="*/ 350784 h 533261"/>
              <a:gd name="connsiteX7" fmla="*/ 1270274 w 2969522"/>
              <a:gd name="connsiteY7" fmla="*/ 523273 h 533261"/>
              <a:gd name="connsiteX0" fmla="*/ 1243181 w 2969522"/>
              <a:gd name="connsiteY0" fmla="*/ 523401 h 533261"/>
              <a:gd name="connsiteX1" fmla="*/ 38328 w 2969522"/>
              <a:gd name="connsiteY1" fmla="*/ 508731 h 533261"/>
              <a:gd name="connsiteX2" fmla="*/ 78967 w 2969522"/>
              <a:gd name="connsiteY2" fmla="*/ 145771 h 533261"/>
              <a:gd name="connsiteX3" fmla="*/ 939180 w 2969522"/>
              <a:gd name="connsiteY3" fmla="*/ 0 h 533261"/>
              <a:gd name="connsiteX4" fmla="*/ 1636834 w 2969522"/>
              <a:gd name="connsiteY4" fmla="*/ 29349 h 533261"/>
              <a:gd name="connsiteX5" fmla="*/ 2963607 w 2969522"/>
              <a:gd name="connsiteY5" fmla="*/ 192801 h 533261"/>
              <a:gd name="connsiteX6" fmla="*/ 2089848 w 2969522"/>
              <a:gd name="connsiteY6" fmla="*/ 350784 h 533261"/>
              <a:gd name="connsiteX7" fmla="*/ 1270274 w 2969522"/>
              <a:gd name="connsiteY7" fmla="*/ 523273 h 533261"/>
              <a:gd name="connsiteX0" fmla="*/ 1243181 w 2969522"/>
              <a:gd name="connsiteY0" fmla="*/ 523401 h 546345"/>
              <a:gd name="connsiteX1" fmla="*/ 38328 w 2969522"/>
              <a:gd name="connsiteY1" fmla="*/ 508731 h 546345"/>
              <a:gd name="connsiteX2" fmla="*/ 78967 w 2969522"/>
              <a:gd name="connsiteY2" fmla="*/ 145771 h 546345"/>
              <a:gd name="connsiteX3" fmla="*/ 939180 w 2969522"/>
              <a:gd name="connsiteY3" fmla="*/ 0 h 546345"/>
              <a:gd name="connsiteX4" fmla="*/ 1636834 w 2969522"/>
              <a:gd name="connsiteY4" fmla="*/ 29349 h 546345"/>
              <a:gd name="connsiteX5" fmla="*/ 2963607 w 2969522"/>
              <a:gd name="connsiteY5" fmla="*/ 192801 h 546345"/>
              <a:gd name="connsiteX6" fmla="*/ 2089848 w 2969522"/>
              <a:gd name="connsiteY6" fmla="*/ 350784 h 546345"/>
              <a:gd name="connsiteX7" fmla="*/ 1270274 w 2969522"/>
              <a:gd name="connsiteY7" fmla="*/ 523273 h 546345"/>
              <a:gd name="connsiteX0" fmla="*/ 1268305 w 2994646"/>
              <a:gd name="connsiteY0" fmla="*/ 523401 h 546345"/>
              <a:gd name="connsiteX1" fmla="*/ 63452 w 2994646"/>
              <a:gd name="connsiteY1" fmla="*/ 508731 h 546345"/>
              <a:gd name="connsiteX2" fmla="*/ 104091 w 2994646"/>
              <a:gd name="connsiteY2" fmla="*/ 145771 h 546345"/>
              <a:gd name="connsiteX3" fmla="*/ 964304 w 2994646"/>
              <a:gd name="connsiteY3" fmla="*/ 0 h 546345"/>
              <a:gd name="connsiteX4" fmla="*/ 1661958 w 2994646"/>
              <a:gd name="connsiteY4" fmla="*/ 29349 h 546345"/>
              <a:gd name="connsiteX5" fmla="*/ 2988731 w 2994646"/>
              <a:gd name="connsiteY5" fmla="*/ 192801 h 546345"/>
              <a:gd name="connsiteX6" fmla="*/ 2114972 w 2994646"/>
              <a:gd name="connsiteY6" fmla="*/ 350784 h 546345"/>
              <a:gd name="connsiteX7" fmla="*/ 1295398 w 2994646"/>
              <a:gd name="connsiteY7" fmla="*/ 523273 h 5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4646" h="546345">
                <a:moveTo>
                  <a:pt x="1268305" y="523401"/>
                </a:moveTo>
                <a:cubicBezTo>
                  <a:pt x="1268438" y="523402"/>
                  <a:pt x="216848" y="583734"/>
                  <a:pt x="63452" y="508731"/>
                </a:cubicBezTo>
                <a:cubicBezTo>
                  <a:pt x="-8663" y="434705"/>
                  <a:pt x="-47180" y="251104"/>
                  <a:pt x="104091" y="145771"/>
                </a:cubicBezTo>
                <a:cubicBezTo>
                  <a:pt x="255362" y="40438"/>
                  <a:pt x="700144" y="23969"/>
                  <a:pt x="964304" y="0"/>
                </a:cubicBezTo>
                <a:cubicBezTo>
                  <a:pt x="996046" y="327"/>
                  <a:pt x="1378740" y="-3274"/>
                  <a:pt x="1661958" y="29349"/>
                </a:cubicBezTo>
                <a:cubicBezTo>
                  <a:pt x="1945176" y="61972"/>
                  <a:pt x="2913229" y="139229"/>
                  <a:pt x="2988731" y="192801"/>
                </a:cubicBezTo>
                <a:cubicBezTo>
                  <a:pt x="3064233" y="246373"/>
                  <a:pt x="2397194" y="295705"/>
                  <a:pt x="2114972" y="350784"/>
                </a:cubicBezTo>
                <a:cubicBezTo>
                  <a:pt x="1832750" y="405863"/>
                  <a:pt x="1793238" y="505250"/>
                  <a:pt x="1295398" y="523273"/>
                </a:cubicBezTo>
              </a:path>
            </a:pathLst>
          </a:custGeom>
          <a:solidFill>
            <a:srgbClr val="FFFF00">
              <a:alpha val="15000"/>
            </a:srgb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6622" y="62687"/>
            <a:ext cx="8588861" cy="6286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Context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1055724"/>
            <a:ext cx="653975" cy="1825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fvTenant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2736" y="2351339"/>
            <a:ext cx="502263" cy="1778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fvBD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66043" y="2119450"/>
            <a:ext cx="734627" cy="22950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fvCtx</a:t>
            </a:r>
            <a:endParaRPr lang="en-US" sz="7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000" y="1779712"/>
            <a:ext cx="572852" cy="227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fvAp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099" y="2522859"/>
            <a:ext cx="685801" cy="2129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fvAEPg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7" idx="2"/>
            <a:endCxn id="8" idx="0"/>
          </p:cNvCxnSpPr>
          <p:nvPr/>
        </p:nvCxnSpPr>
        <p:spPr>
          <a:xfrm>
            <a:off x="1012788" y="1238249"/>
            <a:ext cx="321080" cy="11130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11" idx="0"/>
          </p:cNvCxnSpPr>
          <p:nvPr/>
        </p:nvCxnSpPr>
        <p:spPr>
          <a:xfrm flipH="1">
            <a:off x="667426" y="1238249"/>
            <a:ext cx="345362" cy="5414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0"/>
            <a:endCxn id="7" idx="2"/>
          </p:cNvCxnSpPr>
          <p:nvPr/>
        </p:nvCxnSpPr>
        <p:spPr>
          <a:xfrm flipH="1" flipV="1">
            <a:off x="1012788" y="1238249"/>
            <a:ext cx="1220569" cy="8812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4" idx="0"/>
            <a:endCxn id="11" idx="2"/>
          </p:cNvCxnSpPr>
          <p:nvPr/>
        </p:nvCxnSpPr>
        <p:spPr>
          <a:xfrm flipV="1">
            <a:off x="381000" y="2007393"/>
            <a:ext cx="286426" cy="5154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3" idx="0"/>
            <a:endCxn id="9" idx="2"/>
          </p:cNvCxnSpPr>
          <p:nvPr/>
        </p:nvCxnSpPr>
        <p:spPr>
          <a:xfrm flipV="1">
            <a:off x="1472194" y="2348958"/>
            <a:ext cx="761163" cy="123106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5" idx="0"/>
            <a:endCxn id="8" idx="2"/>
          </p:cNvCxnSpPr>
          <p:nvPr/>
        </p:nvCxnSpPr>
        <p:spPr>
          <a:xfrm flipV="1">
            <a:off x="457201" y="2529216"/>
            <a:ext cx="876667" cy="122079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6686" y="3750012"/>
            <a:ext cx="761029" cy="212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fvRsBd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/>
          <p:cNvCxnSpPr>
            <a:stCxn id="85" idx="0"/>
            <a:endCxn id="14" idx="2"/>
          </p:cNvCxnSpPr>
          <p:nvPr/>
        </p:nvCxnSpPr>
        <p:spPr>
          <a:xfrm flipH="1" flipV="1">
            <a:off x="381000" y="2735774"/>
            <a:ext cx="76201" cy="10142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159759" y="3580024"/>
            <a:ext cx="624870" cy="1921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fvRsCtx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0"/>
            <a:endCxn id="8" idx="2"/>
          </p:cNvCxnSpPr>
          <p:nvPr/>
        </p:nvCxnSpPr>
        <p:spPr>
          <a:xfrm flipH="1" flipV="1">
            <a:off x="1333868" y="2529216"/>
            <a:ext cx="138326" cy="1050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1980300" y="1083424"/>
            <a:ext cx="656922" cy="1687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fvEpP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933992" y="1033796"/>
            <a:ext cx="778986" cy="2680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fvBDDef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000967" y="1003331"/>
            <a:ext cx="685800" cy="28866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fvCtxDef</a:t>
            </a:r>
            <a:endParaRPr lang="en-US" sz="700" b="1" dirty="0">
              <a:solidFill>
                <a:srgbClr val="FF0000"/>
              </a:solidFill>
            </a:endParaRPr>
          </a:p>
        </p:txBody>
      </p:sp>
      <p:cxnSp>
        <p:nvCxnSpPr>
          <p:cNvPr id="171" name="Straight Arrow Connector 170"/>
          <p:cNvCxnSpPr>
            <a:stCxn id="151" idx="2"/>
            <a:endCxn id="8" idx="3"/>
          </p:cNvCxnSpPr>
          <p:nvPr/>
        </p:nvCxnSpPr>
        <p:spPr>
          <a:xfrm rot="5400000">
            <a:off x="1885020" y="1001812"/>
            <a:ext cx="1138445" cy="1738486"/>
          </a:xfrm>
          <a:prstGeom prst="bentConnector2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2909786" y="2256963"/>
            <a:ext cx="412292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bdDn</a:t>
            </a:r>
            <a:endParaRPr lang="fr-FR" sz="700" b="1" dirty="0" smtClean="0"/>
          </a:p>
        </p:txBody>
      </p:sp>
      <p:cxnSp>
        <p:nvCxnSpPr>
          <p:cNvPr id="182" name="Straight Arrow Connector 170"/>
          <p:cNvCxnSpPr>
            <a:stCxn id="151" idx="3"/>
            <a:endCxn id="170" idx="1"/>
          </p:cNvCxnSpPr>
          <p:nvPr/>
        </p:nvCxnSpPr>
        <p:spPr>
          <a:xfrm flipV="1">
            <a:off x="3712978" y="1147664"/>
            <a:ext cx="287989" cy="20151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3581400" y="835228"/>
            <a:ext cx="577402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ctxDefDn</a:t>
            </a:r>
            <a:endParaRPr lang="fr-FR" sz="700" b="1" dirty="0" smtClean="0"/>
          </a:p>
        </p:txBody>
      </p:sp>
      <p:cxnSp>
        <p:nvCxnSpPr>
          <p:cNvPr id="187" name="Straight Arrow Connector 170"/>
          <p:cNvCxnSpPr>
            <a:stCxn id="170" idx="2"/>
            <a:endCxn id="9" idx="3"/>
          </p:cNvCxnSpPr>
          <p:nvPr/>
        </p:nvCxnSpPr>
        <p:spPr>
          <a:xfrm rot="5400000">
            <a:off x="3001166" y="891502"/>
            <a:ext cx="942207" cy="1743197"/>
          </a:xfrm>
          <a:prstGeom prst="bentConnector2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3838600" y="2012525"/>
            <a:ext cx="433132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>
                <a:solidFill>
                  <a:srgbClr val="FF0000"/>
                </a:solidFill>
              </a:rPr>
              <a:t>ctxDn</a:t>
            </a:r>
            <a:endParaRPr lang="fr-FR" sz="700" b="1" dirty="0" smtClean="0">
              <a:solidFill>
                <a:srgbClr val="FF0000"/>
              </a:solidFill>
            </a:endParaRPr>
          </a:p>
        </p:txBody>
      </p:sp>
      <p:cxnSp>
        <p:nvCxnSpPr>
          <p:cNvPr id="234" name="Straight Arrow Connector 170"/>
          <p:cNvCxnSpPr>
            <a:stCxn id="150" idx="3"/>
            <a:endCxn id="151" idx="1"/>
          </p:cNvCxnSpPr>
          <p:nvPr/>
        </p:nvCxnSpPr>
        <p:spPr>
          <a:xfrm>
            <a:off x="2637222" y="1167815"/>
            <a:ext cx="296770" cy="0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2452823" y="866442"/>
            <a:ext cx="556563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bdDefDn</a:t>
            </a:r>
            <a:endParaRPr lang="fr-FR" sz="700" b="1" dirty="0" smtClean="0"/>
          </a:p>
        </p:txBody>
      </p:sp>
      <p:cxnSp>
        <p:nvCxnSpPr>
          <p:cNvPr id="238" name="Straight Arrow Connector 170"/>
          <p:cNvCxnSpPr>
            <a:stCxn id="150" idx="1"/>
            <a:endCxn id="14" idx="0"/>
          </p:cNvCxnSpPr>
          <p:nvPr/>
        </p:nvCxnSpPr>
        <p:spPr>
          <a:xfrm flipH="1">
            <a:off x="381000" y="1167815"/>
            <a:ext cx="1599300" cy="1355044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1301909" y="1227390"/>
            <a:ext cx="566181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epgPKey</a:t>
            </a:r>
            <a:endParaRPr lang="fr-FR" sz="700" b="1" dirty="0" smtClean="0"/>
          </a:p>
        </p:txBody>
      </p:sp>
      <p:sp>
        <p:nvSpPr>
          <p:cNvPr id="249" name="Rectangle 248"/>
          <p:cNvSpPr/>
          <p:nvPr/>
        </p:nvSpPr>
        <p:spPr>
          <a:xfrm>
            <a:off x="2450074" y="3139614"/>
            <a:ext cx="609601" cy="1463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fvLocale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cxnSp>
        <p:nvCxnSpPr>
          <p:cNvPr id="250" name="Straight Connector 249"/>
          <p:cNvCxnSpPr>
            <a:stCxn id="249" idx="0"/>
            <a:endCxn id="150" idx="2"/>
          </p:cNvCxnSpPr>
          <p:nvPr/>
        </p:nvCxnSpPr>
        <p:spPr>
          <a:xfrm flipH="1" flipV="1">
            <a:off x="2308761" y="1252205"/>
            <a:ext cx="446114" cy="18874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3" name="Rectangle 262"/>
          <p:cNvSpPr/>
          <p:nvPr/>
        </p:nvSpPr>
        <p:spPr>
          <a:xfrm>
            <a:off x="2061216" y="3487534"/>
            <a:ext cx="701385" cy="1637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fvDyPathAtt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2869890" y="3487533"/>
            <a:ext cx="843088" cy="1637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fvStPathAtt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3" idx="1"/>
            <a:endCxn id="214" idx="0"/>
          </p:cNvCxnSpPr>
          <p:nvPr/>
        </p:nvCxnSpPr>
        <p:spPr>
          <a:xfrm flipH="1">
            <a:off x="582927" y="3569416"/>
            <a:ext cx="1478289" cy="111239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stCxn id="249" idx="2"/>
            <a:endCxn id="263" idx="0"/>
          </p:cNvCxnSpPr>
          <p:nvPr/>
        </p:nvCxnSpPr>
        <p:spPr>
          <a:xfrm flipH="1">
            <a:off x="2411909" y="3285988"/>
            <a:ext cx="342966" cy="201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49" idx="2"/>
            <a:endCxn id="264" idx="0"/>
          </p:cNvCxnSpPr>
          <p:nvPr/>
        </p:nvCxnSpPr>
        <p:spPr>
          <a:xfrm>
            <a:off x="2754875" y="3285988"/>
            <a:ext cx="536559" cy="201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5" name="Rectangle 274"/>
          <p:cNvSpPr/>
          <p:nvPr/>
        </p:nvSpPr>
        <p:spPr>
          <a:xfrm>
            <a:off x="2994518" y="4049125"/>
            <a:ext cx="531131" cy="2079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fvIfConn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cxnSp>
        <p:nvCxnSpPr>
          <p:cNvPr id="276" name="Straight Connector 275"/>
          <p:cNvCxnSpPr>
            <a:stCxn id="264" idx="2"/>
            <a:endCxn id="275" idx="0"/>
          </p:cNvCxnSpPr>
          <p:nvPr/>
        </p:nvCxnSpPr>
        <p:spPr>
          <a:xfrm flipH="1">
            <a:off x="3260084" y="3651297"/>
            <a:ext cx="31350" cy="397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>
            <a:stCxn id="263" idx="2"/>
            <a:endCxn id="298" idx="0"/>
          </p:cNvCxnSpPr>
          <p:nvPr/>
        </p:nvCxnSpPr>
        <p:spPr>
          <a:xfrm flipH="1">
            <a:off x="2332720" y="3651297"/>
            <a:ext cx="79189" cy="3818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8" name="Rectangle 297"/>
          <p:cNvSpPr/>
          <p:nvPr/>
        </p:nvSpPr>
        <p:spPr>
          <a:xfrm>
            <a:off x="2043794" y="4033193"/>
            <a:ext cx="577852" cy="2408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fvIfConn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110298" y="4681812"/>
            <a:ext cx="945258" cy="1759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fabricPathEp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321" name="Rectangle 320"/>
          <p:cNvSpPr/>
          <p:nvPr/>
        </p:nvSpPr>
        <p:spPr>
          <a:xfrm>
            <a:off x="5010471" y="1032549"/>
            <a:ext cx="358473" cy="17541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rgbClr val="FF0000"/>
                </a:solidFill>
              </a:rPr>
              <a:t>l3Ctx</a:t>
            </a:r>
            <a:endParaRPr lang="en-US" sz="700" b="1" dirty="0">
              <a:solidFill>
                <a:srgbClr val="FF0000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4989173" y="1955149"/>
            <a:ext cx="421027" cy="1567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chemeClr val="tx1"/>
                </a:solidFill>
              </a:rPr>
              <a:t>l2BD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stCxn id="321" idx="2"/>
            <a:endCxn id="322" idx="0"/>
          </p:cNvCxnSpPr>
          <p:nvPr/>
        </p:nvCxnSpPr>
        <p:spPr>
          <a:xfrm>
            <a:off x="5189708" y="1207959"/>
            <a:ext cx="9979" cy="747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5" name="Rectangle 324"/>
          <p:cNvSpPr/>
          <p:nvPr/>
        </p:nvSpPr>
        <p:spPr>
          <a:xfrm>
            <a:off x="4777783" y="3206038"/>
            <a:ext cx="632417" cy="1846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vlanCktEp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6007665" y="4478617"/>
            <a:ext cx="914401" cy="1676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vlanRsVlanEppAtt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327" name="Straight Connector 326"/>
          <p:cNvCxnSpPr>
            <a:stCxn id="322" idx="2"/>
            <a:endCxn id="325" idx="0"/>
          </p:cNvCxnSpPr>
          <p:nvPr/>
        </p:nvCxnSpPr>
        <p:spPr>
          <a:xfrm flipH="1">
            <a:off x="5093992" y="2111916"/>
            <a:ext cx="105695" cy="1094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stCxn id="325" idx="2"/>
            <a:endCxn id="326" idx="0"/>
          </p:cNvCxnSpPr>
          <p:nvPr/>
        </p:nvCxnSpPr>
        <p:spPr>
          <a:xfrm>
            <a:off x="5093992" y="3390643"/>
            <a:ext cx="1370874" cy="10879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Rectangle 328"/>
          <p:cNvSpPr/>
          <p:nvPr/>
        </p:nvSpPr>
        <p:spPr>
          <a:xfrm>
            <a:off x="4703489" y="4452715"/>
            <a:ext cx="1125232" cy="2024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vlanRsPathDomAtt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331" name="Straight Arrow Connector 330"/>
          <p:cNvCxnSpPr>
            <a:stCxn id="329" idx="2"/>
            <a:endCxn id="335" idx="0"/>
          </p:cNvCxnSpPr>
          <p:nvPr/>
        </p:nvCxnSpPr>
        <p:spPr>
          <a:xfrm>
            <a:off x="5266105" y="4655150"/>
            <a:ext cx="170734" cy="25804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2" name="Rectangle 331"/>
          <p:cNvSpPr/>
          <p:nvPr/>
        </p:nvSpPr>
        <p:spPr>
          <a:xfrm>
            <a:off x="3737795" y="4443107"/>
            <a:ext cx="880468" cy="2387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chemeClr val="tx1"/>
                </a:solidFill>
              </a:rPr>
              <a:t>l2RtDomIfConn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333" name="Straight Connector 332"/>
          <p:cNvCxnSpPr>
            <a:stCxn id="325" idx="2"/>
            <a:endCxn id="329" idx="0"/>
          </p:cNvCxnSpPr>
          <p:nvPr/>
        </p:nvCxnSpPr>
        <p:spPr>
          <a:xfrm>
            <a:off x="5093992" y="3390643"/>
            <a:ext cx="172113" cy="1062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stCxn id="325" idx="2"/>
            <a:endCxn id="332" idx="0"/>
          </p:cNvCxnSpPr>
          <p:nvPr/>
        </p:nvCxnSpPr>
        <p:spPr>
          <a:xfrm flipH="1">
            <a:off x="4178029" y="3390643"/>
            <a:ext cx="915963" cy="1052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5" name="Rectangle 334"/>
          <p:cNvSpPr/>
          <p:nvPr/>
        </p:nvSpPr>
        <p:spPr>
          <a:xfrm>
            <a:off x="4799335" y="4913196"/>
            <a:ext cx="1275007" cy="2203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nwPathEp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4521053" y="1685070"/>
            <a:ext cx="556563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bdDefDn</a:t>
            </a:r>
            <a:endParaRPr lang="fr-FR" sz="700" b="1" dirty="0" smtClean="0"/>
          </a:p>
        </p:txBody>
      </p:sp>
      <p:cxnSp>
        <p:nvCxnSpPr>
          <p:cNvPr id="367" name="Straight Arrow Connector 170"/>
          <p:cNvCxnSpPr>
            <a:stCxn id="322" idx="1"/>
            <a:endCxn id="151" idx="2"/>
          </p:cNvCxnSpPr>
          <p:nvPr/>
        </p:nvCxnSpPr>
        <p:spPr>
          <a:xfrm flipH="1" flipV="1">
            <a:off x="3323485" y="1301833"/>
            <a:ext cx="1665688" cy="731700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Arrow Connector 170"/>
          <p:cNvCxnSpPr>
            <a:stCxn id="326" idx="1"/>
            <a:endCxn id="150" idx="2"/>
          </p:cNvCxnSpPr>
          <p:nvPr/>
        </p:nvCxnSpPr>
        <p:spPr>
          <a:xfrm flipH="1" flipV="1">
            <a:off x="2308761" y="1252205"/>
            <a:ext cx="3698904" cy="3310254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170"/>
          <p:cNvCxnSpPr>
            <a:stCxn id="332" idx="0"/>
            <a:endCxn id="264" idx="2"/>
          </p:cNvCxnSpPr>
          <p:nvPr/>
        </p:nvCxnSpPr>
        <p:spPr>
          <a:xfrm flipH="1" flipV="1">
            <a:off x="3291434" y="3651297"/>
            <a:ext cx="886595" cy="791810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170"/>
          <p:cNvCxnSpPr>
            <a:stCxn id="325" idx="1"/>
            <a:endCxn id="14" idx="3"/>
          </p:cNvCxnSpPr>
          <p:nvPr/>
        </p:nvCxnSpPr>
        <p:spPr>
          <a:xfrm flipH="1" flipV="1">
            <a:off x="723900" y="2629317"/>
            <a:ext cx="4053883" cy="669024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5" name="TextBox 384"/>
          <p:cNvSpPr txBox="1"/>
          <p:nvPr/>
        </p:nvSpPr>
        <p:spPr>
          <a:xfrm>
            <a:off x="3639108" y="2958773"/>
            <a:ext cx="461986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epgDn</a:t>
            </a:r>
            <a:endParaRPr lang="fr-FR" sz="700" b="1" dirty="0" smtClean="0"/>
          </a:p>
        </p:txBody>
      </p:sp>
      <p:sp>
        <p:nvSpPr>
          <p:cNvPr id="455" name="Rectangle 454"/>
          <p:cNvSpPr/>
          <p:nvPr/>
        </p:nvSpPr>
        <p:spPr>
          <a:xfrm>
            <a:off x="7008097" y="2588935"/>
            <a:ext cx="632417" cy="1846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vxlanCktEp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456" name="Rectangle 455"/>
          <p:cNvSpPr/>
          <p:nvPr/>
        </p:nvSpPr>
        <p:spPr>
          <a:xfrm>
            <a:off x="7964162" y="2597395"/>
            <a:ext cx="1066800" cy="1676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vxlanRsVxlanEppAtt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457" name="Straight Connector 456"/>
          <p:cNvCxnSpPr>
            <a:stCxn id="455" idx="3"/>
            <a:endCxn id="456" idx="1"/>
          </p:cNvCxnSpPr>
          <p:nvPr/>
        </p:nvCxnSpPr>
        <p:spPr>
          <a:xfrm flipV="1">
            <a:off x="7640514" y="2681237"/>
            <a:ext cx="323648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8" name="Rectangle 457"/>
          <p:cNvSpPr/>
          <p:nvPr/>
        </p:nvSpPr>
        <p:spPr>
          <a:xfrm>
            <a:off x="6761690" y="3164015"/>
            <a:ext cx="1125232" cy="2024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vxlanRsPathDomAtt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459" name="Straight Arrow Connector 458"/>
          <p:cNvCxnSpPr>
            <a:stCxn id="458" idx="2"/>
            <a:endCxn id="463" idx="0"/>
          </p:cNvCxnSpPr>
          <p:nvPr/>
        </p:nvCxnSpPr>
        <p:spPr>
          <a:xfrm flipH="1">
            <a:off x="7318408" y="3366450"/>
            <a:ext cx="5898" cy="37524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0" name="Rectangle 459"/>
          <p:cNvSpPr/>
          <p:nvPr/>
        </p:nvSpPr>
        <p:spPr>
          <a:xfrm>
            <a:off x="5828721" y="3183705"/>
            <a:ext cx="852183" cy="1990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chemeClr val="tx1"/>
                </a:solidFill>
              </a:rPr>
              <a:t>l2RtDomIfConn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461" name="Straight Connector 460"/>
          <p:cNvCxnSpPr>
            <a:stCxn id="455" idx="2"/>
            <a:endCxn id="458" idx="0"/>
          </p:cNvCxnSpPr>
          <p:nvPr/>
        </p:nvCxnSpPr>
        <p:spPr>
          <a:xfrm>
            <a:off x="7324306" y="2773540"/>
            <a:ext cx="0" cy="3904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/>
          <p:cNvCxnSpPr>
            <a:stCxn id="455" idx="2"/>
            <a:endCxn id="460" idx="0"/>
          </p:cNvCxnSpPr>
          <p:nvPr/>
        </p:nvCxnSpPr>
        <p:spPr>
          <a:xfrm flipH="1">
            <a:off x="6254813" y="2773540"/>
            <a:ext cx="1069493" cy="410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3" name="Rectangle 462"/>
          <p:cNvSpPr/>
          <p:nvPr/>
        </p:nvSpPr>
        <p:spPr>
          <a:xfrm>
            <a:off x="6680904" y="3741692"/>
            <a:ext cx="1275007" cy="2203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nwPathEp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466" name="Straight Arrow Connector 170"/>
          <p:cNvCxnSpPr>
            <a:stCxn id="456" idx="0"/>
            <a:endCxn id="150" idx="3"/>
          </p:cNvCxnSpPr>
          <p:nvPr/>
        </p:nvCxnSpPr>
        <p:spPr>
          <a:xfrm flipH="1" flipV="1">
            <a:off x="2637222" y="1167815"/>
            <a:ext cx="5860340" cy="1429580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Arrow Connector 170"/>
          <p:cNvCxnSpPr>
            <a:stCxn id="455" idx="1"/>
            <a:endCxn id="14" idx="3"/>
          </p:cNvCxnSpPr>
          <p:nvPr/>
        </p:nvCxnSpPr>
        <p:spPr>
          <a:xfrm flipH="1" flipV="1">
            <a:off x="723900" y="2629317"/>
            <a:ext cx="6284197" cy="51921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Arrow Connector 170"/>
          <p:cNvCxnSpPr>
            <a:stCxn id="460" idx="1"/>
            <a:endCxn id="298" idx="3"/>
          </p:cNvCxnSpPr>
          <p:nvPr/>
        </p:nvCxnSpPr>
        <p:spPr>
          <a:xfrm flipH="1">
            <a:off x="2621646" y="3283224"/>
            <a:ext cx="3207075" cy="870403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5" name="TextBox 504"/>
          <p:cNvSpPr txBox="1"/>
          <p:nvPr/>
        </p:nvSpPr>
        <p:spPr>
          <a:xfrm>
            <a:off x="6299704" y="2494293"/>
            <a:ext cx="461986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epgDn</a:t>
            </a:r>
            <a:endParaRPr lang="fr-FR" sz="700" b="1" dirty="0" smtClean="0"/>
          </a:p>
        </p:txBody>
      </p:sp>
      <p:cxnSp>
        <p:nvCxnSpPr>
          <p:cNvPr id="509" name="Straight Connector 508"/>
          <p:cNvCxnSpPr>
            <a:stCxn id="322" idx="3"/>
            <a:endCxn id="455" idx="0"/>
          </p:cNvCxnSpPr>
          <p:nvPr/>
        </p:nvCxnSpPr>
        <p:spPr>
          <a:xfrm>
            <a:off x="5410200" y="2033533"/>
            <a:ext cx="1914106" cy="5554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Arrow Connector 514"/>
          <p:cNvCxnSpPr/>
          <p:nvPr/>
        </p:nvCxnSpPr>
        <p:spPr>
          <a:xfrm>
            <a:off x="7964162" y="953894"/>
            <a:ext cx="875038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8" name="TextBox 517"/>
          <p:cNvSpPr txBox="1"/>
          <p:nvPr/>
        </p:nvSpPr>
        <p:spPr>
          <a:xfrm>
            <a:off x="7339707" y="787953"/>
            <a:ext cx="715599" cy="3462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68589" tIns="34295" rIns="68589" bIns="34295" rtlCol="0">
            <a:spAutoFit/>
          </a:bodyPr>
          <a:lstStyle/>
          <a:p>
            <a:r>
              <a:rPr lang="fr-FR" sz="900" b="1" dirty="0" err="1"/>
              <a:t>t</a:t>
            </a:r>
            <a:r>
              <a:rPr lang="fr-FR" sz="900" b="1" dirty="0" err="1" smtClean="0"/>
              <a:t>dn</a:t>
            </a:r>
            <a:r>
              <a:rPr lang="fr-FR" sz="900" b="1" dirty="0" smtClean="0"/>
              <a:t> to </a:t>
            </a:r>
            <a:r>
              <a:rPr lang="fr-FR" sz="900" b="1" dirty="0" err="1" smtClean="0"/>
              <a:t>EpP</a:t>
            </a:r>
            <a:endParaRPr lang="fr-FR" sz="900" b="1" dirty="0"/>
          </a:p>
          <a:p>
            <a:r>
              <a:rPr lang="fr-FR" sz="900" b="1" dirty="0" smtClean="0"/>
              <a:t>(</a:t>
            </a:r>
            <a:r>
              <a:rPr lang="fr-FR" sz="900" b="1" dirty="0" err="1" smtClean="0"/>
              <a:t>res</a:t>
            </a:r>
            <a:r>
              <a:rPr lang="fr-FR" sz="900" b="1" dirty="0" smtClean="0"/>
              <a:t> EPG)</a:t>
            </a:r>
            <a:endParaRPr lang="fr-FR" sz="900" b="1" dirty="0"/>
          </a:p>
        </p:txBody>
      </p:sp>
      <p:sp>
        <p:nvSpPr>
          <p:cNvPr id="84" name="Rectangle 83"/>
          <p:cNvSpPr/>
          <p:nvPr/>
        </p:nvSpPr>
        <p:spPr>
          <a:xfrm>
            <a:off x="142423" y="4926691"/>
            <a:ext cx="945258" cy="1759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fabricLooseNode</a:t>
            </a:r>
            <a:endParaRPr lang="en-US" sz="7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4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69" y="57150"/>
            <a:ext cx="8588861" cy="628650"/>
          </a:xfrm>
        </p:spPr>
        <p:txBody>
          <a:bodyPr/>
          <a:lstStyle/>
          <a:p>
            <a:pPr>
              <a:defRPr/>
            </a:pPr>
            <a:r>
              <a:rPr dirty="0" smtClean="0">
                <a:solidFill>
                  <a:schemeClr val="bg1"/>
                </a:solidFill>
              </a:rPr>
              <a:t>Model Conversion Workflow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36867" name="Group 2"/>
          <p:cNvGrpSpPr>
            <a:grpSpLocks/>
          </p:cNvGrpSpPr>
          <p:nvPr/>
        </p:nvGrpSpPr>
        <p:grpSpPr bwMode="auto">
          <a:xfrm>
            <a:off x="1" y="1126331"/>
            <a:ext cx="8963025" cy="794553"/>
            <a:chOff x="-123914" y="4500934"/>
            <a:chExt cx="8963114" cy="1059662"/>
          </a:xfrm>
        </p:grpSpPr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761920" y="4578741"/>
              <a:ext cx="1219212" cy="685967"/>
            </a:xfrm>
            <a:prstGeom prst="rect">
              <a:avLst/>
            </a:prstGeom>
            <a:solidFill>
              <a:srgbClr val="0096D6"/>
            </a:solidFill>
            <a:ln>
              <a:noFill/>
            </a:ln>
            <a:effectLst>
              <a:outerShdw blurRad="76200" dist="50800" dir="5400000" algn="ctr" rotWithShape="0">
                <a:srgbClr val="808080">
                  <a:alpha val="26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lt1"/>
                  </a:solidFill>
                  <a:latin typeface="+mn-lt"/>
                  <a:ea typeface="+mn-ea"/>
                </a:rPr>
                <a:t>Logical Model</a:t>
              </a: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2895541" y="4583504"/>
              <a:ext cx="1371614" cy="685967"/>
            </a:xfrm>
            <a:prstGeom prst="rect">
              <a:avLst/>
            </a:prstGeom>
            <a:solidFill>
              <a:srgbClr val="0096D6"/>
            </a:solidFill>
            <a:ln>
              <a:noFill/>
            </a:ln>
            <a:effectLst>
              <a:outerShdw blurRad="76200" dist="50800" dir="5400000" algn="ctr" rotWithShape="0">
                <a:srgbClr val="808080">
                  <a:alpha val="26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lt1"/>
                  </a:solidFill>
                  <a:latin typeface="+mn-lt"/>
                  <a:ea typeface="+mn-ea"/>
                </a:rPr>
                <a:t>Resolved Model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5105363" y="4583504"/>
              <a:ext cx="1295413" cy="685967"/>
            </a:xfrm>
            <a:prstGeom prst="rect">
              <a:avLst/>
            </a:prstGeom>
            <a:solidFill>
              <a:srgbClr val="0096D6"/>
            </a:solidFill>
            <a:ln>
              <a:noFill/>
            </a:ln>
            <a:effectLst>
              <a:outerShdw blurRad="76200" dist="50800" dir="5400000" algn="ctr" rotWithShape="0">
                <a:srgbClr val="808080">
                  <a:alpha val="26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lt1"/>
                  </a:solidFill>
                  <a:latin typeface="+mn-lt"/>
                  <a:ea typeface="+mn-ea"/>
                </a:rPr>
                <a:t>Concrete Model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419016" y="4921724"/>
              <a:ext cx="342903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981132" y="4921724"/>
              <a:ext cx="914409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5" idx="3"/>
            </p:cNvCxnSpPr>
            <p:nvPr/>
          </p:nvCxnSpPr>
          <p:spPr>
            <a:xfrm flipV="1">
              <a:off x="4267155" y="4921724"/>
              <a:ext cx="838208" cy="47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7391386" y="4599383"/>
              <a:ext cx="1447814" cy="685967"/>
            </a:xfrm>
            <a:prstGeom prst="rect">
              <a:avLst/>
            </a:prstGeom>
            <a:solidFill>
              <a:srgbClr val="0096D6"/>
            </a:solidFill>
            <a:ln>
              <a:noFill/>
            </a:ln>
            <a:effectLst>
              <a:outerShdw blurRad="76200" dist="50800" dir="5400000" algn="ctr" rotWithShape="0">
                <a:srgbClr val="808080">
                  <a:alpha val="26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lt1"/>
                  </a:solidFill>
                  <a:latin typeface="+mn-lt"/>
                  <a:ea typeface="+mn-ea"/>
                </a:rPr>
                <a:t>Hardware</a:t>
              </a:r>
            </a:p>
          </p:txBody>
        </p:sp>
        <p:sp>
          <p:nvSpPr>
            <p:cNvPr id="36879" name="TextBox 10"/>
            <p:cNvSpPr txBox="1">
              <a:spLocks noChangeArrowheads="1"/>
            </p:cNvSpPr>
            <p:nvPr/>
          </p:nvSpPr>
          <p:spPr bwMode="auto">
            <a:xfrm>
              <a:off x="2019300" y="4500934"/>
              <a:ext cx="876300" cy="49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900"/>
                <a:t>2. Converted by APIC </a:t>
              </a:r>
            </a:p>
          </p:txBody>
        </p:sp>
        <p:sp>
          <p:nvSpPr>
            <p:cNvPr id="36880" name="TextBox 11"/>
            <p:cNvSpPr txBox="1">
              <a:spLocks noChangeArrowheads="1"/>
            </p:cNvSpPr>
            <p:nvPr/>
          </p:nvSpPr>
          <p:spPr bwMode="auto">
            <a:xfrm>
              <a:off x="4275034" y="4511983"/>
              <a:ext cx="876300" cy="49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900"/>
                <a:t>3. Converted by APIC/PE </a:t>
              </a:r>
            </a:p>
          </p:txBody>
        </p:sp>
        <p:sp>
          <p:nvSpPr>
            <p:cNvPr id="36881" name="TextBox 12"/>
            <p:cNvSpPr txBox="1">
              <a:spLocks noChangeArrowheads="1"/>
            </p:cNvSpPr>
            <p:nvPr/>
          </p:nvSpPr>
          <p:spPr bwMode="auto">
            <a:xfrm>
              <a:off x="6338131" y="4513902"/>
              <a:ext cx="1143000" cy="1046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900"/>
                <a:t>4. Triggers sent to NXOS for </a:t>
              </a:r>
            </a:p>
            <a:p>
              <a:endParaRPr lang="en-US" altLang="en-US" sz="900"/>
            </a:p>
            <a:p>
              <a:r>
                <a:rPr lang="en-US" altLang="en-US" sz="900"/>
                <a:t>hardware programming</a:t>
              </a:r>
            </a:p>
          </p:txBody>
        </p:sp>
        <p:sp>
          <p:nvSpPr>
            <p:cNvPr id="36882" name="TextBox 13"/>
            <p:cNvSpPr txBox="1">
              <a:spLocks noChangeArrowheads="1"/>
            </p:cNvSpPr>
            <p:nvPr/>
          </p:nvSpPr>
          <p:spPr bwMode="auto">
            <a:xfrm>
              <a:off x="-123914" y="4536976"/>
              <a:ext cx="993805" cy="49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900" dirty="0" err="1"/>
                <a:t>1.Configured</a:t>
              </a:r>
              <a:r>
                <a:rPr lang="en-US" altLang="en-US" sz="900" dirty="0"/>
                <a:t> by User</a:t>
              </a:r>
            </a:p>
          </p:txBody>
        </p:sp>
      </p:grp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228600" y="2000250"/>
            <a:ext cx="84582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550" tIns="36576" rIns="82550" bIns="36576"/>
          <a:lstStyle/>
          <a:p>
            <a:pPr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SzPct val="100000"/>
              <a:buFont typeface="Arial" charset="0"/>
              <a:buNone/>
              <a:defRPr/>
            </a:pPr>
            <a:r>
              <a:rPr lang="en-US" sz="2400" b="0" dirty="0">
                <a:solidFill>
                  <a:srgbClr val="000000"/>
                </a:solidFill>
                <a:ea typeface="ＭＳ Ｐゴシック" charset="-128"/>
              </a:rPr>
              <a:t> </a:t>
            </a:r>
          </a:p>
          <a:p>
            <a:pPr marL="114300" lvl="1" defTabSz="814388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defRPr/>
            </a:pPr>
            <a:r>
              <a:rPr lang="en-US" sz="1200" b="0" dirty="0">
                <a:solidFill>
                  <a:srgbClr val="546568"/>
                </a:solidFill>
                <a:ea typeface="ＭＳ Ｐゴシック" charset="-128"/>
              </a:rPr>
              <a:t>1. </a:t>
            </a:r>
            <a:r>
              <a:rPr lang="en-US" sz="1200" b="0" dirty="0">
                <a:solidFill>
                  <a:srgbClr val="FF0000"/>
                </a:solidFill>
                <a:ea typeface="ＭＳ Ｐゴシック" charset="-128"/>
              </a:rPr>
              <a:t>Logical Model</a:t>
            </a:r>
            <a:r>
              <a:rPr lang="en-US" sz="1200" b="0" dirty="0">
                <a:solidFill>
                  <a:srgbClr val="546568"/>
                </a:solidFill>
                <a:ea typeface="ＭＳ Ｐゴシック" charset="-128"/>
              </a:rPr>
              <a:t>: Configured by User</a:t>
            </a:r>
            <a:r>
              <a:rPr lang="en-US" sz="1200" b="0" dirty="0" smtClean="0">
                <a:solidFill>
                  <a:srgbClr val="546568"/>
                </a:solidFill>
                <a:ea typeface="ＭＳ Ｐゴシック" charset="-128"/>
              </a:rPr>
              <a:t>.</a:t>
            </a:r>
            <a:endParaRPr lang="en-US" sz="1200" b="0" dirty="0">
              <a:solidFill>
                <a:srgbClr val="546568"/>
              </a:solidFill>
              <a:ea typeface="ＭＳ Ｐゴシック" charset="-128"/>
            </a:endParaRPr>
          </a:p>
          <a:p>
            <a:pPr marL="114300" lvl="1" defTabSz="814388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defRPr/>
            </a:pPr>
            <a:r>
              <a:rPr lang="en-US" sz="1200" b="0" dirty="0">
                <a:solidFill>
                  <a:srgbClr val="546568"/>
                </a:solidFill>
                <a:ea typeface="ＭＳ Ｐゴシック" charset="-128"/>
              </a:rPr>
              <a:t>2. Logical Model is converted to </a:t>
            </a:r>
            <a:r>
              <a:rPr lang="en-US" sz="1200" b="0" dirty="0">
                <a:solidFill>
                  <a:srgbClr val="FF0000"/>
                </a:solidFill>
                <a:ea typeface="ＭＳ Ｐゴシック" charset="-128"/>
              </a:rPr>
              <a:t>Resolved Model </a:t>
            </a:r>
            <a:r>
              <a:rPr lang="en-US" sz="1200" b="0" dirty="0">
                <a:solidFill>
                  <a:srgbClr val="546568"/>
                </a:solidFill>
                <a:ea typeface="ＭＳ Ｐゴシック" charset="-128"/>
              </a:rPr>
              <a:t>by APIC. This resolved model is then sent to the leaves &amp; spines.</a:t>
            </a:r>
          </a:p>
          <a:p>
            <a:pPr marL="571500" lvl="2" defTabSz="814388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defRPr/>
            </a:pPr>
            <a:r>
              <a:rPr lang="en-US" sz="1200" b="0" dirty="0">
                <a:solidFill>
                  <a:srgbClr val="546568"/>
                </a:solidFill>
                <a:ea typeface="ＭＳ Ｐゴシック" charset="-128"/>
              </a:rPr>
              <a:t>Resolved Model exists only for sending tenant configuration such as </a:t>
            </a:r>
            <a:r>
              <a:rPr lang="en-US" sz="1200" b="0" dirty="0" err="1">
                <a:solidFill>
                  <a:srgbClr val="546568"/>
                </a:solidFill>
                <a:ea typeface="ＭＳ Ｐゴシック" charset="-128"/>
              </a:rPr>
              <a:t>Epg</a:t>
            </a:r>
            <a:r>
              <a:rPr lang="en-US" sz="1200" b="0" dirty="0">
                <a:solidFill>
                  <a:srgbClr val="546568"/>
                </a:solidFill>
                <a:ea typeface="ＭＳ Ｐゴシック" charset="-128"/>
              </a:rPr>
              <a:t>, BD, </a:t>
            </a:r>
            <a:r>
              <a:rPr lang="en-US" sz="1200" b="0" dirty="0" err="1">
                <a:solidFill>
                  <a:srgbClr val="546568"/>
                </a:solidFill>
                <a:ea typeface="ＭＳ Ｐゴシック" charset="-128"/>
              </a:rPr>
              <a:t>Ctx</a:t>
            </a:r>
            <a:r>
              <a:rPr lang="en-US" sz="1200" b="0" dirty="0">
                <a:solidFill>
                  <a:srgbClr val="546568"/>
                </a:solidFill>
                <a:ea typeface="ＭＳ Ｐゴシック" charset="-128"/>
              </a:rPr>
              <a:t>. Other configurations like Selectors are sent as is to the fabric nodes (Represented by </a:t>
            </a:r>
            <a:r>
              <a:rPr lang="en-US" sz="1200" b="0" i="1" dirty="0">
                <a:solidFill>
                  <a:srgbClr val="800000"/>
                </a:solidFill>
                <a:ea typeface="ＭＳ Ｐゴシック" charset="-128"/>
              </a:rPr>
              <a:t>red</a:t>
            </a:r>
            <a:r>
              <a:rPr lang="en-US" sz="1200" b="0" dirty="0">
                <a:solidFill>
                  <a:srgbClr val="546568"/>
                </a:solidFill>
                <a:ea typeface="ＭＳ Ｐゴシック" charset="-128"/>
              </a:rPr>
              <a:t> line</a:t>
            </a:r>
            <a:r>
              <a:rPr lang="en-US" sz="1200" b="0" dirty="0" smtClean="0">
                <a:solidFill>
                  <a:srgbClr val="546568"/>
                </a:solidFill>
                <a:ea typeface="ＭＳ Ｐゴシック" charset="-128"/>
              </a:rPr>
              <a:t>).</a:t>
            </a:r>
            <a:endParaRPr lang="en-US" sz="1200" b="0" dirty="0">
              <a:solidFill>
                <a:srgbClr val="546568"/>
              </a:solidFill>
              <a:ea typeface="ＭＳ Ｐゴシック" charset="-128"/>
            </a:endParaRPr>
          </a:p>
          <a:p>
            <a:pPr marL="114300" lvl="1" defTabSz="814388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defRPr/>
            </a:pPr>
            <a:r>
              <a:rPr lang="en-US" sz="1200" b="0" dirty="0">
                <a:solidFill>
                  <a:srgbClr val="546568"/>
                </a:solidFill>
                <a:ea typeface="ＭＳ Ｐゴシック" charset="-128"/>
              </a:rPr>
              <a:t>3. Resolved Model is converted by Policy Element (APIC agent running on leaves/spines) to </a:t>
            </a:r>
            <a:r>
              <a:rPr lang="en-US" sz="1200" b="0" dirty="0">
                <a:solidFill>
                  <a:srgbClr val="FF0000"/>
                </a:solidFill>
                <a:ea typeface="ＭＳ Ｐゴシック" charset="-128"/>
              </a:rPr>
              <a:t>Concrete Model</a:t>
            </a:r>
            <a:r>
              <a:rPr lang="en-US" sz="1200" b="0" dirty="0" smtClean="0">
                <a:solidFill>
                  <a:srgbClr val="546568"/>
                </a:solidFill>
                <a:ea typeface="ＭＳ Ｐゴシック" charset="-128"/>
              </a:rPr>
              <a:t>.</a:t>
            </a:r>
            <a:endParaRPr lang="en-US" sz="1200" b="0" dirty="0">
              <a:solidFill>
                <a:srgbClr val="546568"/>
              </a:solidFill>
              <a:ea typeface="ＭＳ Ｐゴシック" charset="-128"/>
            </a:endParaRPr>
          </a:p>
          <a:p>
            <a:pPr marL="114300" lvl="1" defTabSz="814388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defRPr/>
            </a:pPr>
            <a:r>
              <a:rPr lang="en-US" sz="1200" b="0" dirty="0">
                <a:solidFill>
                  <a:srgbClr val="546568"/>
                </a:solidFill>
                <a:ea typeface="ＭＳ Ｐゴシック" charset="-128"/>
              </a:rPr>
              <a:t>4. Creation of Concrete Model sends notifications to the </a:t>
            </a:r>
            <a:r>
              <a:rPr lang="en-US" sz="1200" b="0" dirty="0" err="1">
                <a:solidFill>
                  <a:srgbClr val="546568"/>
                </a:solidFill>
                <a:ea typeface="ＭＳ Ｐゴシック" charset="-128"/>
              </a:rPr>
              <a:t>iNXOS</a:t>
            </a:r>
            <a:r>
              <a:rPr lang="en-US" sz="1200" b="0" dirty="0">
                <a:solidFill>
                  <a:srgbClr val="546568"/>
                </a:solidFill>
                <a:ea typeface="ＭＳ Ｐゴシック" charset="-128"/>
              </a:rPr>
              <a:t> for programming hardware.</a:t>
            </a:r>
            <a:endParaRPr lang="en-US" sz="1200" dirty="0">
              <a:solidFill>
                <a:srgbClr val="FF0000"/>
              </a:solidFill>
              <a:ea typeface="ＭＳ Ｐゴシック" charset="-128"/>
            </a:endParaRPr>
          </a:p>
          <a:p>
            <a:pPr marL="1257300" lvl="3" indent="-228600" defTabSz="814388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rgbClr val="0183B7"/>
              </a:buClr>
              <a:defRPr/>
            </a:pPr>
            <a:endParaRPr lang="en-US" sz="1200" dirty="0">
              <a:solidFill>
                <a:srgbClr val="FF0000"/>
              </a:solidFill>
              <a:ea typeface="ＭＳ Ｐゴシック" charset="-128"/>
            </a:endParaRPr>
          </a:p>
          <a:p>
            <a:pPr marL="1257300" lvl="3" indent="-228600" defTabSz="814388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rgbClr val="0183B7"/>
              </a:buClr>
              <a:defRPr/>
            </a:pPr>
            <a:endParaRPr lang="en-US" sz="1200" dirty="0">
              <a:solidFill>
                <a:srgbClr val="000000"/>
              </a:solidFill>
              <a:ea typeface="ＭＳ Ｐゴシック" charset="-128"/>
            </a:endParaRPr>
          </a:p>
        </p:txBody>
      </p:sp>
      <p:cxnSp>
        <p:nvCxnSpPr>
          <p:cNvPr id="24" name="Straight Arrow Connector 23"/>
          <p:cNvCxnSpPr>
            <a:stCxn id="36881" idx="1"/>
          </p:cNvCxnSpPr>
          <p:nvPr/>
        </p:nvCxnSpPr>
        <p:spPr>
          <a:xfrm flipV="1">
            <a:off x="6461982" y="1409701"/>
            <a:ext cx="1053243" cy="1187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cxnSpLocks noChangeShapeType="1"/>
            <a:stCxn id="4" idx="2"/>
            <a:endCxn id="6" idx="2"/>
          </p:cNvCxnSpPr>
          <p:nvPr/>
        </p:nvCxnSpPr>
        <p:spPr bwMode="auto">
          <a:xfrm rot="16200000" flipH="1">
            <a:off x="3684389" y="-489942"/>
            <a:ext cx="3572" cy="4381500"/>
          </a:xfrm>
          <a:prstGeom prst="bentConnector3">
            <a:avLst>
              <a:gd name="adj1" fmla="val 12391537"/>
            </a:avLst>
          </a:prstGeom>
          <a:noFill/>
          <a:ln w="25400">
            <a:solidFill>
              <a:srgbClr val="800000"/>
            </a:solidFill>
            <a:miter lim="800000"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1" name="TextBox 10"/>
          <p:cNvSpPr txBox="1">
            <a:spLocks noChangeArrowheads="1"/>
          </p:cNvSpPr>
          <p:nvPr/>
        </p:nvSpPr>
        <p:spPr bwMode="auto">
          <a:xfrm>
            <a:off x="1685926" y="1815584"/>
            <a:ext cx="4038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900" dirty="0"/>
              <a:t>Some models are directly converted from logical to concrete by agent running on the laves &amp; spines.</a:t>
            </a:r>
          </a:p>
        </p:txBody>
      </p:sp>
    </p:spTree>
    <p:extLst>
      <p:ext uri="{BB962C8B-B14F-4D97-AF65-F5344CB8AC3E}">
        <p14:creationId xmlns:p14="http://schemas.microsoft.com/office/powerpoint/2010/main" val="115757362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r>
              <a:rPr lang="fr-FR" dirty="0" smtClean="0"/>
              <a:t>  </a:t>
            </a:r>
            <a:r>
              <a:rPr lang="fr-FR" dirty="0" err="1" smtClean="0"/>
              <a:t>logical</a:t>
            </a:r>
            <a:r>
              <a:rPr lang="fr-FR" dirty="0" smtClean="0"/>
              <a:t> (</a:t>
            </a:r>
            <a:r>
              <a:rPr lang="fr-FR" dirty="0" err="1" smtClean="0">
                <a:solidFill>
                  <a:srgbClr val="FF0000"/>
                </a:solidFill>
              </a:rPr>
              <a:t>fvCtx</a:t>
            </a:r>
            <a:r>
              <a:rPr lang="fr-FR" dirty="0" smtClean="0"/>
              <a:t>) to </a:t>
            </a:r>
            <a:r>
              <a:rPr lang="fr-FR" dirty="0" err="1" smtClean="0"/>
              <a:t>Resolved</a:t>
            </a:r>
            <a:r>
              <a:rPr lang="fr-FR" dirty="0" smtClean="0"/>
              <a:t> Model MO (</a:t>
            </a:r>
            <a:r>
              <a:rPr lang="fr-FR" dirty="0" err="1" smtClean="0">
                <a:solidFill>
                  <a:srgbClr val="FF0000"/>
                </a:solidFill>
              </a:rPr>
              <a:t>fvCtxDef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admin@bdsol-aci2-apic1:~&gt;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-d  uni/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</a:p>
          <a:p>
            <a:pPr marL="1785" indent="0">
              <a:spcBef>
                <a:spcPts val="0"/>
              </a:spcBef>
              <a:buNone/>
            </a:pP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fv.Ctx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 RD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childAction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: uni/</a:t>
            </a:r>
            <a:r>
              <a:rPr lang="fr-FR" sz="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-RD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knwMcastAct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: permit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lcOwn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local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modTs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2014-11-13T16:44:50.338+02:00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monPolDn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: uni/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monepg-RD_Monitoring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ownerKey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ownerTag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pcEnfPref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enforced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pcTag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32770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rn    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        : 2818051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2818051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uid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15374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419600" y="1085067"/>
            <a:ext cx="3935619" cy="37623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admin@bdsol-aci2-apic1:~&gt;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-d  uni/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</a:p>
          <a:p>
            <a:pPr marL="1785" indent="0">
              <a:spcBef>
                <a:spcPts val="0"/>
              </a:spcBef>
              <a:buNone/>
            </a:pP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fv.CtxDef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ctxDn</a:t>
            </a:r>
            <a:r>
              <a:rPr lang="fr-FR" sz="8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: uni/</a:t>
            </a:r>
            <a:r>
              <a:rPr lang="fr-FR" sz="8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8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8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-RD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childAction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uni/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knwMcastAct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: permit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lcOwn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local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modTs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2014-11-13T16:44:50.338+02:00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monPolDn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: uni/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monepg-RD_Monitoring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 RD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ownerKey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ownerTag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pcEnfPref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enforced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pcTag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32770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rn    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        : 2818051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2818051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</a:t>
            </a:r>
          </a:p>
          <a:p>
            <a:pPr marL="1785" indent="0">
              <a:spcBef>
                <a:spcPts val="0"/>
              </a:spcBef>
              <a:buNone/>
            </a:pP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2438400" y="1733550"/>
            <a:ext cx="1981200" cy="228600"/>
          </a:xfrm>
          <a:prstGeom prst="straightConnector1">
            <a:avLst/>
          </a:prstGeom>
          <a:solidFill>
            <a:srgbClr val="0183B7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2062779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r>
              <a:rPr lang="fr-FR" dirty="0" smtClean="0"/>
              <a:t>  </a:t>
            </a:r>
            <a:r>
              <a:rPr lang="fr-FR" dirty="0" err="1" smtClean="0"/>
              <a:t>Concrete</a:t>
            </a:r>
            <a:r>
              <a:rPr lang="fr-FR" dirty="0" smtClean="0"/>
              <a:t> MO – </a:t>
            </a:r>
            <a:r>
              <a:rPr lang="fr-FR" dirty="0" smtClean="0">
                <a:solidFill>
                  <a:srgbClr val="FF0000"/>
                </a:solidFill>
              </a:rPr>
              <a:t>l3Ctx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23950"/>
            <a:ext cx="4495800" cy="371553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admin@bdsol-aci2-apic1:~&gt; </a:t>
            </a:r>
            <a:r>
              <a:rPr lang="fr-FR" sz="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-c l3Ctx 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2818051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/pod-1/node-102/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/pod-1/node-101/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/pod-1/node-103/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/pod-1/node-104/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</a:t>
            </a:r>
          </a:p>
          <a:p>
            <a:pPr marL="1785" indent="0">
              <a:spcBef>
                <a:spcPts val="0"/>
              </a:spcBef>
              <a:buNone/>
            </a:pPr>
            <a:endParaRPr lang="fr-FR" sz="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:~&gt;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-d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/pod-1/node-101/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</a:p>
          <a:p>
            <a:pPr marL="1785" indent="0">
              <a:spcBef>
                <a:spcPts val="0"/>
              </a:spcBef>
              <a:buNone/>
            </a:pP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l3.Ctx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encap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fr-FR" sz="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vxlan-2818051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adminState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-up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bgpRd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: 0,1,10,0,40,66,0,3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bgpRdDisp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10.0.40.66:3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childAction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createTs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2014-11-12T18:35:52.449+02:00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fr-FR" sz="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sz="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/pod-1/node-101/</a:t>
            </a:r>
            <a:r>
              <a:rPr lang="fr-FR" sz="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-[vxlan-2818051]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gsdbCtx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: 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id                 : 7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l3vmCfgFailedBmp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l3vmCfgFailedTs    : 00:00:00:00.000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l3vmCfgState       : 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lastChgdTs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 2014-11-12T18:35:52.449+02:00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lcOwn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: local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mgmtPcTag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modTs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: 2014-11-13T16:44:50.515+02:00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monPolDn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uni/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monepg-RD_Monitoring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: </a:t>
            </a:r>
            <a:r>
              <a:rPr lang="fr-FR" sz="8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RD:RD</a:t>
            </a:r>
            <a:endParaRPr lang="fr-FR" sz="8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5221664" y="1047750"/>
            <a:ext cx="3935619" cy="37623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oldOperStQual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create-pending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operStQual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operState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up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oui                : 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pcEnfPref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enforced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pcTag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: 32770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pending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: no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prtclBmp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96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resourceId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 5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rn          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scope              : 2818051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secLbl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: 5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type               : tenant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v4TibId            : 5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v4TibName          : base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v4TibOldOperStQual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create-pending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v4TibOperStQual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v4TibOperState     : up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v4TibPending       : no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v4TibValid  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v6TibId            : 2147483653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v6TibName          : base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v6TibOldOperStQual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create-pending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v6TibOperStQual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v6TibOperState     : up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v6TibPending       : no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v6TibValid  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vpnId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: 0</a:t>
            </a:r>
          </a:p>
          <a:p>
            <a:pPr marL="1785" indent="0">
              <a:spcBef>
                <a:spcPts val="0"/>
              </a:spcBef>
              <a:buNone/>
            </a:pP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admin@bdsol-aci2-apic1:~&gt;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4548384"/>
            <a:ext cx="3142592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600" dirty="0" err="1" smtClean="0">
                <a:solidFill>
                  <a:srgbClr val="0070C0"/>
                </a:solidFill>
              </a:rPr>
              <a:t>Vrf</a:t>
            </a:r>
            <a:r>
              <a:rPr lang="fr-FR" sz="1600" dirty="0" smtClean="0">
                <a:solidFill>
                  <a:srgbClr val="0070C0"/>
                </a:solidFill>
              </a:rPr>
              <a:t> </a:t>
            </a:r>
            <a:r>
              <a:rPr lang="fr-FR" sz="1600" dirty="0" err="1" smtClean="0">
                <a:solidFill>
                  <a:srgbClr val="0070C0"/>
                </a:solidFill>
              </a:rPr>
              <a:t>name</a:t>
            </a:r>
            <a:r>
              <a:rPr lang="fr-FR" sz="1600" dirty="0" smtClean="0">
                <a:solidFill>
                  <a:srgbClr val="0070C0"/>
                </a:solidFill>
              </a:rPr>
              <a:t> to use in the cli RD:RD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533400" y="4324350"/>
            <a:ext cx="304800" cy="224034"/>
          </a:xfrm>
          <a:prstGeom prst="straightConnector1">
            <a:avLst/>
          </a:prstGeom>
          <a:solidFill>
            <a:srgbClr val="0183B7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2062779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82"/>
          <p:cNvSpPr/>
          <p:nvPr/>
        </p:nvSpPr>
        <p:spPr bwMode="auto">
          <a:xfrm>
            <a:off x="3546902" y="585015"/>
            <a:ext cx="5603548" cy="4532087"/>
          </a:xfrm>
          <a:custGeom>
            <a:avLst/>
            <a:gdLst>
              <a:gd name="connsiteX0" fmla="*/ 1837258 w 5761013"/>
              <a:gd name="connsiteY0" fmla="*/ 231825 h 4521291"/>
              <a:gd name="connsiteX1" fmla="*/ 1166698 w 5761013"/>
              <a:gd name="connsiteY1" fmla="*/ 2453478 h 4521291"/>
              <a:gd name="connsiteX2" fmla="*/ 150698 w 5761013"/>
              <a:gd name="connsiteY2" fmla="*/ 4465158 h 4521291"/>
              <a:gd name="connsiteX3" fmla="*/ 4722698 w 5761013"/>
              <a:gd name="connsiteY3" fmla="*/ 3923292 h 4521291"/>
              <a:gd name="connsiteX4" fmla="*/ 3056458 w 5761013"/>
              <a:gd name="connsiteY4" fmla="*/ 3503345 h 4521291"/>
              <a:gd name="connsiteX5" fmla="*/ 4607551 w 5761013"/>
              <a:gd name="connsiteY5" fmla="*/ 2927612 h 4521291"/>
              <a:gd name="connsiteX6" fmla="*/ 5650645 w 5761013"/>
              <a:gd name="connsiteY6" fmla="*/ 2006438 h 4521291"/>
              <a:gd name="connsiteX7" fmla="*/ 1884671 w 5761013"/>
              <a:gd name="connsiteY7" fmla="*/ 265692 h 4521291"/>
              <a:gd name="connsiteX8" fmla="*/ 1837258 w 5761013"/>
              <a:gd name="connsiteY8" fmla="*/ 231825 h 4521291"/>
              <a:gd name="connsiteX0" fmla="*/ 1631425 w 5758380"/>
              <a:gd name="connsiteY0" fmla="*/ 249047 h 4497873"/>
              <a:gd name="connsiteX1" fmla="*/ 1164065 w 5758380"/>
              <a:gd name="connsiteY1" fmla="*/ 2430060 h 4497873"/>
              <a:gd name="connsiteX2" fmla="*/ 148065 w 5758380"/>
              <a:gd name="connsiteY2" fmla="*/ 4441740 h 4497873"/>
              <a:gd name="connsiteX3" fmla="*/ 4720065 w 5758380"/>
              <a:gd name="connsiteY3" fmla="*/ 3899874 h 4497873"/>
              <a:gd name="connsiteX4" fmla="*/ 3053825 w 5758380"/>
              <a:gd name="connsiteY4" fmla="*/ 3479927 h 4497873"/>
              <a:gd name="connsiteX5" fmla="*/ 4604918 w 5758380"/>
              <a:gd name="connsiteY5" fmla="*/ 2904194 h 4497873"/>
              <a:gd name="connsiteX6" fmla="*/ 5648012 w 5758380"/>
              <a:gd name="connsiteY6" fmla="*/ 1983020 h 4497873"/>
              <a:gd name="connsiteX7" fmla="*/ 1882038 w 5758380"/>
              <a:gd name="connsiteY7" fmla="*/ 242274 h 4497873"/>
              <a:gd name="connsiteX8" fmla="*/ 1631425 w 5758380"/>
              <a:gd name="connsiteY8" fmla="*/ 249047 h 4497873"/>
              <a:gd name="connsiteX0" fmla="*/ 1631425 w 5758380"/>
              <a:gd name="connsiteY0" fmla="*/ 212216 h 4461042"/>
              <a:gd name="connsiteX1" fmla="*/ 1164065 w 5758380"/>
              <a:gd name="connsiteY1" fmla="*/ 2393229 h 4461042"/>
              <a:gd name="connsiteX2" fmla="*/ 148065 w 5758380"/>
              <a:gd name="connsiteY2" fmla="*/ 4404909 h 4461042"/>
              <a:gd name="connsiteX3" fmla="*/ 4720065 w 5758380"/>
              <a:gd name="connsiteY3" fmla="*/ 3863043 h 4461042"/>
              <a:gd name="connsiteX4" fmla="*/ 3053825 w 5758380"/>
              <a:gd name="connsiteY4" fmla="*/ 3443096 h 4461042"/>
              <a:gd name="connsiteX5" fmla="*/ 4604918 w 5758380"/>
              <a:gd name="connsiteY5" fmla="*/ 2867363 h 4461042"/>
              <a:gd name="connsiteX6" fmla="*/ 5648012 w 5758380"/>
              <a:gd name="connsiteY6" fmla="*/ 1946189 h 4461042"/>
              <a:gd name="connsiteX7" fmla="*/ 2694838 w 5758380"/>
              <a:gd name="connsiteY7" fmla="*/ 279949 h 4461042"/>
              <a:gd name="connsiteX8" fmla="*/ 1631425 w 5758380"/>
              <a:gd name="connsiteY8" fmla="*/ 212216 h 4461042"/>
              <a:gd name="connsiteX0" fmla="*/ 1608408 w 5735363"/>
              <a:gd name="connsiteY0" fmla="*/ 208415 h 4460320"/>
              <a:gd name="connsiteX1" fmla="*/ 1317155 w 5735363"/>
              <a:gd name="connsiteY1" fmla="*/ 2335242 h 4460320"/>
              <a:gd name="connsiteX2" fmla="*/ 125048 w 5735363"/>
              <a:gd name="connsiteY2" fmla="*/ 4401108 h 4460320"/>
              <a:gd name="connsiteX3" fmla="*/ 4697048 w 5735363"/>
              <a:gd name="connsiteY3" fmla="*/ 3859242 h 4460320"/>
              <a:gd name="connsiteX4" fmla="*/ 3030808 w 5735363"/>
              <a:gd name="connsiteY4" fmla="*/ 3439295 h 4460320"/>
              <a:gd name="connsiteX5" fmla="*/ 4581901 w 5735363"/>
              <a:gd name="connsiteY5" fmla="*/ 2863562 h 4460320"/>
              <a:gd name="connsiteX6" fmla="*/ 5624995 w 5735363"/>
              <a:gd name="connsiteY6" fmla="*/ 1942388 h 4460320"/>
              <a:gd name="connsiteX7" fmla="*/ 2671821 w 5735363"/>
              <a:gd name="connsiteY7" fmla="*/ 276148 h 4460320"/>
              <a:gd name="connsiteX8" fmla="*/ 1608408 w 5735363"/>
              <a:gd name="connsiteY8" fmla="*/ 208415 h 4460320"/>
              <a:gd name="connsiteX0" fmla="*/ 1474471 w 5601426"/>
              <a:gd name="connsiteY0" fmla="*/ 208415 h 4582172"/>
              <a:gd name="connsiteX1" fmla="*/ 1183218 w 5601426"/>
              <a:gd name="connsiteY1" fmla="*/ 2335242 h 4582172"/>
              <a:gd name="connsiteX2" fmla="*/ 133351 w 5601426"/>
              <a:gd name="connsiteY2" fmla="*/ 4529802 h 4582172"/>
              <a:gd name="connsiteX3" fmla="*/ 4563111 w 5601426"/>
              <a:gd name="connsiteY3" fmla="*/ 3859242 h 4582172"/>
              <a:gd name="connsiteX4" fmla="*/ 2896871 w 5601426"/>
              <a:gd name="connsiteY4" fmla="*/ 3439295 h 4582172"/>
              <a:gd name="connsiteX5" fmla="*/ 4447964 w 5601426"/>
              <a:gd name="connsiteY5" fmla="*/ 2863562 h 4582172"/>
              <a:gd name="connsiteX6" fmla="*/ 5491058 w 5601426"/>
              <a:gd name="connsiteY6" fmla="*/ 1942388 h 4582172"/>
              <a:gd name="connsiteX7" fmla="*/ 2537884 w 5601426"/>
              <a:gd name="connsiteY7" fmla="*/ 276148 h 4582172"/>
              <a:gd name="connsiteX8" fmla="*/ 1474471 w 5601426"/>
              <a:gd name="connsiteY8" fmla="*/ 208415 h 4582172"/>
              <a:gd name="connsiteX0" fmla="*/ 1442489 w 5569444"/>
              <a:gd name="connsiteY0" fmla="*/ 208415 h 4553878"/>
              <a:gd name="connsiteX1" fmla="*/ 1151236 w 5569444"/>
              <a:gd name="connsiteY1" fmla="*/ 2335242 h 4553878"/>
              <a:gd name="connsiteX2" fmla="*/ 101369 w 5569444"/>
              <a:gd name="connsiteY2" fmla="*/ 4529802 h 4553878"/>
              <a:gd name="connsiteX3" fmla="*/ 4531129 w 5569444"/>
              <a:gd name="connsiteY3" fmla="*/ 3859242 h 4553878"/>
              <a:gd name="connsiteX4" fmla="*/ 2864889 w 5569444"/>
              <a:gd name="connsiteY4" fmla="*/ 3439295 h 4553878"/>
              <a:gd name="connsiteX5" fmla="*/ 4415982 w 5569444"/>
              <a:gd name="connsiteY5" fmla="*/ 2863562 h 4553878"/>
              <a:gd name="connsiteX6" fmla="*/ 5459076 w 5569444"/>
              <a:gd name="connsiteY6" fmla="*/ 1942388 h 4553878"/>
              <a:gd name="connsiteX7" fmla="*/ 2505902 w 5569444"/>
              <a:gd name="connsiteY7" fmla="*/ 276148 h 4553878"/>
              <a:gd name="connsiteX8" fmla="*/ 1442489 w 5569444"/>
              <a:gd name="connsiteY8" fmla="*/ 208415 h 4553878"/>
              <a:gd name="connsiteX0" fmla="*/ 1490492 w 5617447"/>
              <a:gd name="connsiteY0" fmla="*/ 207466 h 4581938"/>
              <a:gd name="connsiteX1" fmla="*/ 1084092 w 5617447"/>
              <a:gd name="connsiteY1" fmla="*/ 2320746 h 4581938"/>
              <a:gd name="connsiteX2" fmla="*/ 149372 w 5617447"/>
              <a:gd name="connsiteY2" fmla="*/ 4528853 h 4581938"/>
              <a:gd name="connsiteX3" fmla="*/ 4579132 w 5617447"/>
              <a:gd name="connsiteY3" fmla="*/ 3858293 h 4581938"/>
              <a:gd name="connsiteX4" fmla="*/ 2912892 w 5617447"/>
              <a:gd name="connsiteY4" fmla="*/ 3438346 h 4581938"/>
              <a:gd name="connsiteX5" fmla="*/ 4463985 w 5617447"/>
              <a:gd name="connsiteY5" fmla="*/ 2862613 h 4581938"/>
              <a:gd name="connsiteX6" fmla="*/ 5507079 w 5617447"/>
              <a:gd name="connsiteY6" fmla="*/ 1941439 h 4581938"/>
              <a:gd name="connsiteX7" fmla="*/ 2553905 w 5617447"/>
              <a:gd name="connsiteY7" fmla="*/ 275199 h 4581938"/>
              <a:gd name="connsiteX8" fmla="*/ 1490492 w 5617447"/>
              <a:gd name="connsiteY8" fmla="*/ 207466 h 4581938"/>
              <a:gd name="connsiteX0" fmla="*/ 1490492 w 5621901"/>
              <a:gd name="connsiteY0" fmla="*/ 207466 h 4583612"/>
              <a:gd name="connsiteX1" fmla="*/ 1084092 w 5621901"/>
              <a:gd name="connsiteY1" fmla="*/ 2320746 h 4583612"/>
              <a:gd name="connsiteX2" fmla="*/ 149372 w 5621901"/>
              <a:gd name="connsiteY2" fmla="*/ 4528853 h 4583612"/>
              <a:gd name="connsiteX3" fmla="*/ 4579132 w 5621901"/>
              <a:gd name="connsiteY3" fmla="*/ 3858293 h 4583612"/>
              <a:gd name="connsiteX4" fmla="*/ 2553906 w 5621901"/>
              <a:gd name="connsiteY4" fmla="*/ 3255466 h 4583612"/>
              <a:gd name="connsiteX5" fmla="*/ 4463985 w 5621901"/>
              <a:gd name="connsiteY5" fmla="*/ 2862613 h 4583612"/>
              <a:gd name="connsiteX6" fmla="*/ 5507079 w 5621901"/>
              <a:gd name="connsiteY6" fmla="*/ 1941439 h 4583612"/>
              <a:gd name="connsiteX7" fmla="*/ 2553905 w 5621901"/>
              <a:gd name="connsiteY7" fmla="*/ 275199 h 4583612"/>
              <a:gd name="connsiteX8" fmla="*/ 1490492 w 5621901"/>
              <a:gd name="connsiteY8" fmla="*/ 207466 h 4583612"/>
              <a:gd name="connsiteX0" fmla="*/ 1490492 w 5621901"/>
              <a:gd name="connsiteY0" fmla="*/ 207466 h 4575377"/>
              <a:gd name="connsiteX1" fmla="*/ 1084092 w 5621901"/>
              <a:gd name="connsiteY1" fmla="*/ 2320746 h 4575377"/>
              <a:gd name="connsiteX2" fmla="*/ 149372 w 5621901"/>
              <a:gd name="connsiteY2" fmla="*/ 4528853 h 4575377"/>
              <a:gd name="connsiteX3" fmla="*/ 4579132 w 5621901"/>
              <a:gd name="connsiteY3" fmla="*/ 3858293 h 4575377"/>
              <a:gd name="connsiteX4" fmla="*/ 2553906 w 5621901"/>
              <a:gd name="connsiteY4" fmla="*/ 3255466 h 4575377"/>
              <a:gd name="connsiteX5" fmla="*/ 4463985 w 5621901"/>
              <a:gd name="connsiteY5" fmla="*/ 2862613 h 4575377"/>
              <a:gd name="connsiteX6" fmla="*/ 5507079 w 5621901"/>
              <a:gd name="connsiteY6" fmla="*/ 1941439 h 4575377"/>
              <a:gd name="connsiteX7" fmla="*/ 2553905 w 5621901"/>
              <a:gd name="connsiteY7" fmla="*/ 275199 h 4575377"/>
              <a:gd name="connsiteX8" fmla="*/ 1490492 w 5621901"/>
              <a:gd name="connsiteY8" fmla="*/ 207466 h 4575377"/>
              <a:gd name="connsiteX0" fmla="*/ 1459092 w 5590501"/>
              <a:gd name="connsiteY0" fmla="*/ 207466 h 4532482"/>
              <a:gd name="connsiteX1" fmla="*/ 1052692 w 5590501"/>
              <a:gd name="connsiteY1" fmla="*/ 2320746 h 4532482"/>
              <a:gd name="connsiteX2" fmla="*/ 117972 w 5590501"/>
              <a:gd name="connsiteY2" fmla="*/ 4528853 h 4532482"/>
              <a:gd name="connsiteX3" fmla="*/ 4547732 w 5590501"/>
              <a:gd name="connsiteY3" fmla="*/ 3858293 h 4532482"/>
              <a:gd name="connsiteX4" fmla="*/ 2522506 w 5590501"/>
              <a:gd name="connsiteY4" fmla="*/ 3255466 h 4532482"/>
              <a:gd name="connsiteX5" fmla="*/ 4432585 w 5590501"/>
              <a:gd name="connsiteY5" fmla="*/ 2862613 h 4532482"/>
              <a:gd name="connsiteX6" fmla="*/ 5475679 w 5590501"/>
              <a:gd name="connsiteY6" fmla="*/ 1941439 h 4532482"/>
              <a:gd name="connsiteX7" fmla="*/ 2522505 w 5590501"/>
              <a:gd name="connsiteY7" fmla="*/ 275199 h 4532482"/>
              <a:gd name="connsiteX8" fmla="*/ 1459092 w 5590501"/>
              <a:gd name="connsiteY8" fmla="*/ 207466 h 4532482"/>
              <a:gd name="connsiteX0" fmla="*/ 1472139 w 5603548"/>
              <a:gd name="connsiteY0" fmla="*/ 207466 h 4532087"/>
              <a:gd name="connsiteX1" fmla="*/ 1065739 w 5603548"/>
              <a:gd name="connsiteY1" fmla="*/ 2320746 h 4532087"/>
              <a:gd name="connsiteX2" fmla="*/ 131019 w 5603548"/>
              <a:gd name="connsiteY2" fmla="*/ 4528853 h 4532087"/>
              <a:gd name="connsiteX3" fmla="*/ 4560779 w 5603548"/>
              <a:gd name="connsiteY3" fmla="*/ 3858293 h 4532087"/>
              <a:gd name="connsiteX4" fmla="*/ 2535553 w 5603548"/>
              <a:gd name="connsiteY4" fmla="*/ 3255466 h 4532087"/>
              <a:gd name="connsiteX5" fmla="*/ 4445632 w 5603548"/>
              <a:gd name="connsiteY5" fmla="*/ 2862613 h 4532087"/>
              <a:gd name="connsiteX6" fmla="*/ 5488726 w 5603548"/>
              <a:gd name="connsiteY6" fmla="*/ 1941439 h 4532087"/>
              <a:gd name="connsiteX7" fmla="*/ 2535552 w 5603548"/>
              <a:gd name="connsiteY7" fmla="*/ 275199 h 4532087"/>
              <a:gd name="connsiteX8" fmla="*/ 1472139 w 5603548"/>
              <a:gd name="connsiteY8" fmla="*/ 207466 h 453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3548" h="4532087">
                <a:moveTo>
                  <a:pt x="1472139" y="207466"/>
                </a:moveTo>
                <a:cubicBezTo>
                  <a:pt x="1227170" y="548390"/>
                  <a:pt x="1458592" y="1803715"/>
                  <a:pt x="1065739" y="2320746"/>
                </a:cubicBezTo>
                <a:cubicBezTo>
                  <a:pt x="672886" y="2837777"/>
                  <a:pt x="-363434" y="4618035"/>
                  <a:pt x="131019" y="4528853"/>
                </a:cubicBezTo>
                <a:cubicBezTo>
                  <a:pt x="625472" y="4439671"/>
                  <a:pt x="4024556" y="3901191"/>
                  <a:pt x="4560779" y="3858293"/>
                </a:cubicBezTo>
                <a:cubicBezTo>
                  <a:pt x="5097002" y="3815395"/>
                  <a:pt x="2554744" y="3421413"/>
                  <a:pt x="2535553" y="3255466"/>
                </a:cubicBezTo>
                <a:cubicBezTo>
                  <a:pt x="2516362" y="3089519"/>
                  <a:pt x="3953437" y="3081618"/>
                  <a:pt x="4445632" y="2862613"/>
                </a:cubicBezTo>
                <a:cubicBezTo>
                  <a:pt x="4937828" y="2643609"/>
                  <a:pt x="5942539" y="2385092"/>
                  <a:pt x="5488726" y="1941439"/>
                </a:cubicBezTo>
                <a:cubicBezTo>
                  <a:pt x="5034913" y="1497786"/>
                  <a:pt x="3204983" y="564195"/>
                  <a:pt x="2535552" y="275199"/>
                </a:cubicBezTo>
                <a:cubicBezTo>
                  <a:pt x="1866121" y="-13797"/>
                  <a:pt x="1717108" y="-133458"/>
                  <a:pt x="1472139" y="20746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29000"/>
            </a:scheme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514350"/>
            <a:endParaRPr lang="fr-FR" sz="1400" dirty="0" err="1" smtClean="0"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1723037" y="726076"/>
            <a:ext cx="3101071" cy="4288584"/>
          </a:xfrm>
          <a:custGeom>
            <a:avLst/>
            <a:gdLst>
              <a:gd name="connsiteX0" fmla="*/ 0 w 1225974"/>
              <a:gd name="connsiteY0" fmla="*/ 0 h 865565"/>
              <a:gd name="connsiteX1" fmla="*/ 609600 w 1225974"/>
              <a:gd name="connsiteY1" fmla="*/ 826346 h 865565"/>
              <a:gd name="connsiteX2" fmla="*/ 528320 w 1225974"/>
              <a:gd name="connsiteY2" fmla="*/ 724746 h 865565"/>
              <a:gd name="connsiteX3" fmla="*/ 1225974 w 1225974"/>
              <a:gd name="connsiteY3" fmla="*/ 657013 h 865565"/>
              <a:gd name="connsiteX0" fmla="*/ 0 w 2119132"/>
              <a:gd name="connsiteY0" fmla="*/ 0 h 1633397"/>
              <a:gd name="connsiteX1" fmla="*/ 609600 w 2119132"/>
              <a:gd name="connsiteY1" fmla="*/ 826346 h 1633397"/>
              <a:gd name="connsiteX2" fmla="*/ 2113280 w 2119132"/>
              <a:gd name="connsiteY2" fmla="*/ 1632373 h 1633397"/>
              <a:gd name="connsiteX3" fmla="*/ 1225974 w 2119132"/>
              <a:gd name="connsiteY3" fmla="*/ 657013 h 1633397"/>
              <a:gd name="connsiteX0" fmla="*/ 13005 w 2131884"/>
              <a:gd name="connsiteY0" fmla="*/ 0 h 4003196"/>
              <a:gd name="connsiteX1" fmla="*/ 622605 w 2131884"/>
              <a:gd name="connsiteY1" fmla="*/ 826346 h 4003196"/>
              <a:gd name="connsiteX2" fmla="*/ 2126285 w 2131884"/>
              <a:gd name="connsiteY2" fmla="*/ 1632373 h 4003196"/>
              <a:gd name="connsiteX3" fmla="*/ 26552 w 2131884"/>
              <a:gd name="connsiteY3" fmla="*/ 4003040 h 4003196"/>
              <a:gd name="connsiteX0" fmla="*/ 68683 w 694546"/>
              <a:gd name="connsiteY0" fmla="*/ 0 h 4003197"/>
              <a:gd name="connsiteX1" fmla="*/ 678283 w 694546"/>
              <a:gd name="connsiteY1" fmla="*/ 826346 h 4003197"/>
              <a:gd name="connsiteX2" fmla="*/ 481856 w 694546"/>
              <a:gd name="connsiteY2" fmla="*/ 1652693 h 4003197"/>
              <a:gd name="connsiteX3" fmla="*/ 82230 w 694546"/>
              <a:gd name="connsiteY3" fmla="*/ 4003040 h 4003197"/>
              <a:gd name="connsiteX0" fmla="*/ 96999 w 764210"/>
              <a:gd name="connsiteY0" fmla="*/ 0 h 4003188"/>
              <a:gd name="connsiteX1" fmla="*/ 706599 w 764210"/>
              <a:gd name="connsiteY1" fmla="*/ 826346 h 4003188"/>
              <a:gd name="connsiteX2" fmla="*/ 510172 w 764210"/>
              <a:gd name="connsiteY2" fmla="*/ 1652693 h 4003188"/>
              <a:gd name="connsiteX3" fmla="*/ 110546 w 764210"/>
              <a:gd name="connsiteY3" fmla="*/ 4003040 h 4003188"/>
              <a:gd name="connsiteX0" fmla="*/ 59992 w 936871"/>
              <a:gd name="connsiteY0" fmla="*/ 0 h 4003210"/>
              <a:gd name="connsiteX1" fmla="*/ 669592 w 936871"/>
              <a:gd name="connsiteY1" fmla="*/ 826346 h 4003210"/>
              <a:gd name="connsiteX2" fmla="*/ 791512 w 936871"/>
              <a:gd name="connsiteY2" fmla="*/ 1910080 h 4003210"/>
              <a:gd name="connsiteX3" fmla="*/ 73539 w 936871"/>
              <a:gd name="connsiteY3" fmla="*/ 4003040 h 4003210"/>
              <a:gd name="connsiteX0" fmla="*/ 75304 w 1030339"/>
              <a:gd name="connsiteY0" fmla="*/ 0 h 4003169"/>
              <a:gd name="connsiteX1" fmla="*/ 684904 w 1030339"/>
              <a:gd name="connsiteY1" fmla="*/ 826346 h 4003169"/>
              <a:gd name="connsiteX2" fmla="*/ 806824 w 1030339"/>
              <a:gd name="connsiteY2" fmla="*/ 1910080 h 4003169"/>
              <a:gd name="connsiteX3" fmla="*/ 88851 w 1030339"/>
              <a:gd name="connsiteY3" fmla="*/ 4003040 h 4003169"/>
              <a:gd name="connsiteX0" fmla="*/ 52157 w 1398644"/>
              <a:gd name="connsiteY0" fmla="*/ 0 h 4003213"/>
              <a:gd name="connsiteX1" fmla="*/ 1379730 w 1398644"/>
              <a:gd name="connsiteY1" fmla="*/ 1341119 h 4003213"/>
              <a:gd name="connsiteX2" fmla="*/ 783677 w 1398644"/>
              <a:gd name="connsiteY2" fmla="*/ 1910080 h 4003213"/>
              <a:gd name="connsiteX3" fmla="*/ 65704 w 1398644"/>
              <a:gd name="connsiteY3" fmla="*/ 4003040 h 4003213"/>
              <a:gd name="connsiteX0" fmla="*/ 0 w 1452548"/>
              <a:gd name="connsiteY0" fmla="*/ 0 h 3955799"/>
              <a:gd name="connsiteX1" fmla="*/ 1429173 w 1452548"/>
              <a:gd name="connsiteY1" fmla="*/ 1293705 h 3955799"/>
              <a:gd name="connsiteX2" fmla="*/ 833120 w 1452548"/>
              <a:gd name="connsiteY2" fmla="*/ 1862666 h 3955799"/>
              <a:gd name="connsiteX3" fmla="*/ 115147 w 1452548"/>
              <a:gd name="connsiteY3" fmla="*/ 3955626 h 3955799"/>
              <a:gd name="connsiteX0" fmla="*/ 110096 w 1562890"/>
              <a:gd name="connsiteY0" fmla="*/ 118296 h 4074095"/>
              <a:gd name="connsiteX1" fmla="*/ 104673 w 1562890"/>
              <a:gd name="connsiteY1" fmla="*/ 89920 h 4074095"/>
              <a:gd name="connsiteX2" fmla="*/ 1539269 w 1562890"/>
              <a:gd name="connsiteY2" fmla="*/ 1412001 h 4074095"/>
              <a:gd name="connsiteX3" fmla="*/ 943216 w 1562890"/>
              <a:gd name="connsiteY3" fmla="*/ 1980962 h 4074095"/>
              <a:gd name="connsiteX4" fmla="*/ 225243 w 1562890"/>
              <a:gd name="connsiteY4" fmla="*/ 4073922 h 4074095"/>
              <a:gd name="connsiteX0" fmla="*/ 5423 w 1458217"/>
              <a:gd name="connsiteY0" fmla="*/ 127295 h 4083094"/>
              <a:gd name="connsiteX1" fmla="*/ 0 w 1458217"/>
              <a:gd name="connsiteY1" fmla="*/ 98919 h 4083094"/>
              <a:gd name="connsiteX2" fmla="*/ 1434596 w 1458217"/>
              <a:gd name="connsiteY2" fmla="*/ 1421000 h 4083094"/>
              <a:gd name="connsiteX3" fmla="*/ 838543 w 1458217"/>
              <a:gd name="connsiteY3" fmla="*/ 1989961 h 4083094"/>
              <a:gd name="connsiteX4" fmla="*/ 120570 w 1458217"/>
              <a:gd name="connsiteY4" fmla="*/ 4082921 h 4083094"/>
              <a:gd name="connsiteX0" fmla="*/ 5423 w 2906997"/>
              <a:gd name="connsiteY0" fmla="*/ 317498 h 4273297"/>
              <a:gd name="connsiteX1" fmla="*/ 0 w 2906997"/>
              <a:gd name="connsiteY1" fmla="*/ 289122 h 4273297"/>
              <a:gd name="connsiteX2" fmla="*/ 2878666 w 2906997"/>
              <a:gd name="connsiteY2" fmla="*/ 65602 h 4273297"/>
              <a:gd name="connsiteX3" fmla="*/ 1434596 w 2906997"/>
              <a:gd name="connsiteY3" fmla="*/ 1611203 h 4273297"/>
              <a:gd name="connsiteX4" fmla="*/ 838543 w 2906997"/>
              <a:gd name="connsiteY4" fmla="*/ 2180164 h 4273297"/>
              <a:gd name="connsiteX5" fmla="*/ 120570 w 2906997"/>
              <a:gd name="connsiteY5" fmla="*/ 4273124 h 4273297"/>
              <a:gd name="connsiteX0" fmla="*/ 81180 w 1535213"/>
              <a:gd name="connsiteY0" fmla="*/ 127296 h 4083095"/>
              <a:gd name="connsiteX1" fmla="*/ 75757 w 1535213"/>
              <a:gd name="connsiteY1" fmla="*/ 98920 h 4083095"/>
              <a:gd name="connsiteX2" fmla="*/ 48663 w 1535213"/>
              <a:gd name="connsiteY2" fmla="*/ 268253 h 4083095"/>
              <a:gd name="connsiteX3" fmla="*/ 1510353 w 1535213"/>
              <a:gd name="connsiteY3" fmla="*/ 1421001 h 4083095"/>
              <a:gd name="connsiteX4" fmla="*/ 914300 w 1535213"/>
              <a:gd name="connsiteY4" fmla="*/ 1989962 h 4083095"/>
              <a:gd name="connsiteX5" fmla="*/ 196327 w 1535213"/>
              <a:gd name="connsiteY5" fmla="*/ 4082922 h 4083095"/>
              <a:gd name="connsiteX0" fmla="*/ 60317 w 1826820"/>
              <a:gd name="connsiteY0" fmla="*/ 268514 h 4224313"/>
              <a:gd name="connsiteX1" fmla="*/ 705134 w 1826820"/>
              <a:gd name="connsiteY1" fmla="*/ 70804 h 4224313"/>
              <a:gd name="connsiteX2" fmla="*/ 27800 w 1826820"/>
              <a:gd name="connsiteY2" fmla="*/ 409471 h 4224313"/>
              <a:gd name="connsiteX3" fmla="*/ 1489490 w 1826820"/>
              <a:gd name="connsiteY3" fmla="*/ 1562219 h 4224313"/>
              <a:gd name="connsiteX4" fmla="*/ 893437 w 1826820"/>
              <a:gd name="connsiteY4" fmla="*/ 2131180 h 4224313"/>
              <a:gd name="connsiteX5" fmla="*/ 175464 w 1826820"/>
              <a:gd name="connsiteY5" fmla="*/ 4224140 h 4224313"/>
              <a:gd name="connsiteX0" fmla="*/ 3230237 w 3241716"/>
              <a:gd name="connsiteY0" fmla="*/ 646091 h 4195490"/>
              <a:gd name="connsiteX1" fmla="*/ 705134 w 3241716"/>
              <a:gd name="connsiteY1" fmla="*/ 41981 h 4195490"/>
              <a:gd name="connsiteX2" fmla="*/ 27800 w 3241716"/>
              <a:gd name="connsiteY2" fmla="*/ 380648 h 4195490"/>
              <a:gd name="connsiteX3" fmla="*/ 1489490 w 3241716"/>
              <a:gd name="connsiteY3" fmla="*/ 1533396 h 4195490"/>
              <a:gd name="connsiteX4" fmla="*/ 893437 w 3241716"/>
              <a:gd name="connsiteY4" fmla="*/ 2102357 h 4195490"/>
              <a:gd name="connsiteX5" fmla="*/ 175464 w 3241716"/>
              <a:gd name="connsiteY5" fmla="*/ 4195317 h 4195490"/>
              <a:gd name="connsiteX0" fmla="*/ 3215207 w 3984893"/>
              <a:gd name="connsiteY0" fmla="*/ 704630 h 4254029"/>
              <a:gd name="connsiteX1" fmla="*/ 2498584 w 3984893"/>
              <a:gd name="connsiteY1" fmla="*/ 39560 h 4254029"/>
              <a:gd name="connsiteX2" fmla="*/ 12770 w 3984893"/>
              <a:gd name="connsiteY2" fmla="*/ 439187 h 4254029"/>
              <a:gd name="connsiteX3" fmla="*/ 1474460 w 3984893"/>
              <a:gd name="connsiteY3" fmla="*/ 1591935 h 4254029"/>
              <a:gd name="connsiteX4" fmla="*/ 878407 w 3984893"/>
              <a:gd name="connsiteY4" fmla="*/ 2160896 h 4254029"/>
              <a:gd name="connsiteX5" fmla="*/ 160434 w 3984893"/>
              <a:gd name="connsiteY5" fmla="*/ 4253856 h 4254029"/>
              <a:gd name="connsiteX0" fmla="*/ 1528647 w 3557848"/>
              <a:gd name="connsiteY0" fmla="*/ 4196327 h 4223593"/>
              <a:gd name="connsiteX1" fmla="*/ 2498584 w 3557848"/>
              <a:gd name="connsiteY1" fmla="*/ 9124 h 4223593"/>
              <a:gd name="connsiteX2" fmla="*/ 12770 w 3557848"/>
              <a:gd name="connsiteY2" fmla="*/ 408751 h 4223593"/>
              <a:gd name="connsiteX3" fmla="*/ 1474460 w 3557848"/>
              <a:gd name="connsiteY3" fmla="*/ 1561499 h 4223593"/>
              <a:gd name="connsiteX4" fmla="*/ 878407 w 3557848"/>
              <a:gd name="connsiteY4" fmla="*/ 2130460 h 4223593"/>
              <a:gd name="connsiteX5" fmla="*/ 160434 w 3557848"/>
              <a:gd name="connsiteY5" fmla="*/ 4223420 h 4223593"/>
              <a:gd name="connsiteX0" fmla="*/ 1530543 w 3211122"/>
              <a:gd name="connsiteY0" fmla="*/ 4176048 h 4203314"/>
              <a:gd name="connsiteX1" fmla="*/ 2066986 w 3211122"/>
              <a:gd name="connsiteY1" fmla="*/ 9165 h 4203314"/>
              <a:gd name="connsiteX2" fmla="*/ 14666 w 3211122"/>
              <a:gd name="connsiteY2" fmla="*/ 388472 h 4203314"/>
              <a:gd name="connsiteX3" fmla="*/ 1476356 w 3211122"/>
              <a:gd name="connsiteY3" fmla="*/ 1541220 h 4203314"/>
              <a:gd name="connsiteX4" fmla="*/ 880303 w 3211122"/>
              <a:gd name="connsiteY4" fmla="*/ 2110181 h 4203314"/>
              <a:gd name="connsiteX5" fmla="*/ 162330 w 3211122"/>
              <a:gd name="connsiteY5" fmla="*/ 4203141 h 4203314"/>
              <a:gd name="connsiteX0" fmla="*/ 1530543 w 2122736"/>
              <a:gd name="connsiteY0" fmla="*/ 4172479 h 4485412"/>
              <a:gd name="connsiteX1" fmla="*/ 1525120 w 2122736"/>
              <a:gd name="connsiteY1" fmla="*/ 4177970 h 4485412"/>
              <a:gd name="connsiteX2" fmla="*/ 2066986 w 2122736"/>
              <a:gd name="connsiteY2" fmla="*/ 5596 h 4485412"/>
              <a:gd name="connsiteX3" fmla="*/ 14666 w 2122736"/>
              <a:gd name="connsiteY3" fmla="*/ 384903 h 4485412"/>
              <a:gd name="connsiteX4" fmla="*/ 1476356 w 2122736"/>
              <a:gd name="connsiteY4" fmla="*/ 1537651 h 4485412"/>
              <a:gd name="connsiteX5" fmla="*/ 880303 w 2122736"/>
              <a:gd name="connsiteY5" fmla="*/ 2106612 h 4485412"/>
              <a:gd name="connsiteX6" fmla="*/ 162330 w 2122736"/>
              <a:gd name="connsiteY6" fmla="*/ 4199572 h 4485412"/>
              <a:gd name="connsiteX0" fmla="*/ 1530543 w 2122736"/>
              <a:gd name="connsiteY0" fmla="*/ 4172479 h 4199745"/>
              <a:gd name="connsiteX1" fmla="*/ 1525120 w 2122736"/>
              <a:gd name="connsiteY1" fmla="*/ 4177970 h 4199745"/>
              <a:gd name="connsiteX2" fmla="*/ 2066986 w 2122736"/>
              <a:gd name="connsiteY2" fmla="*/ 5596 h 4199745"/>
              <a:gd name="connsiteX3" fmla="*/ 14666 w 2122736"/>
              <a:gd name="connsiteY3" fmla="*/ 384903 h 4199745"/>
              <a:gd name="connsiteX4" fmla="*/ 1476356 w 2122736"/>
              <a:gd name="connsiteY4" fmla="*/ 1537651 h 4199745"/>
              <a:gd name="connsiteX5" fmla="*/ 880303 w 2122736"/>
              <a:gd name="connsiteY5" fmla="*/ 2106612 h 4199745"/>
              <a:gd name="connsiteX6" fmla="*/ 162330 w 2122736"/>
              <a:gd name="connsiteY6" fmla="*/ 4199572 h 4199745"/>
              <a:gd name="connsiteX0" fmla="*/ 1530543 w 2130759"/>
              <a:gd name="connsiteY0" fmla="*/ 4172479 h 4358404"/>
              <a:gd name="connsiteX1" fmla="*/ 1660586 w 2130759"/>
              <a:gd name="connsiteY1" fmla="*/ 4354077 h 4358404"/>
              <a:gd name="connsiteX2" fmla="*/ 2066986 w 2130759"/>
              <a:gd name="connsiteY2" fmla="*/ 5596 h 4358404"/>
              <a:gd name="connsiteX3" fmla="*/ 14666 w 2130759"/>
              <a:gd name="connsiteY3" fmla="*/ 384903 h 4358404"/>
              <a:gd name="connsiteX4" fmla="*/ 1476356 w 2130759"/>
              <a:gd name="connsiteY4" fmla="*/ 1537651 h 4358404"/>
              <a:gd name="connsiteX5" fmla="*/ 880303 w 2130759"/>
              <a:gd name="connsiteY5" fmla="*/ 2106612 h 4358404"/>
              <a:gd name="connsiteX6" fmla="*/ 162330 w 2130759"/>
              <a:gd name="connsiteY6" fmla="*/ 4199572 h 4358404"/>
              <a:gd name="connsiteX0" fmla="*/ 182650 w 2130759"/>
              <a:gd name="connsiteY0" fmla="*/ 4219892 h 4359449"/>
              <a:gd name="connsiteX1" fmla="*/ 1660586 w 2130759"/>
              <a:gd name="connsiteY1" fmla="*/ 4354077 h 4359449"/>
              <a:gd name="connsiteX2" fmla="*/ 2066986 w 2130759"/>
              <a:gd name="connsiteY2" fmla="*/ 5596 h 4359449"/>
              <a:gd name="connsiteX3" fmla="*/ 14666 w 2130759"/>
              <a:gd name="connsiteY3" fmla="*/ 384903 h 4359449"/>
              <a:gd name="connsiteX4" fmla="*/ 1476356 w 2130759"/>
              <a:gd name="connsiteY4" fmla="*/ 1537651 h 4359449"/>
              <a:gd name="connsiteX5" fmla="*/ 880303 w 2130759"/>
              <a:gd name="connsiteY5" fmla="*/ 2106612 h 4359449"/>
              <a:gd name="connsiteX6" fmla="*/ 162330 w 2130759"/>
              <a:gd name="connsiteY6" fmla="*/ 4199572 h 4359449"/>
              <a:gd name="connsiteX0" fmla="*/ 182650 w 2147230"/>
              <a:gd name="connsiteY0" fmla="*/ 4219892 h 4300908"/>
              <a:gd name="connsiteX1" fmla="*/ 1816373 w 2147230"/>
              <a:gd name="connsiteY1" fmla="*/ 4293117 h 4300908"/>
              <a:gd name="connsiteX2" fmla="*/ 2066986 w 2147230"/>
              <a:gd name="connsiteY2" fmla="*/ 5596 h 4300908"/>
              <a:gd name="connsiteX3" fmla="*/ 14666 w 2147230"/>
              <a:gd name="connsiteY3" fmla="*/ 384903 h 4300908"/>
              <a:gd name="connsiteX4" fmla="*/ 1476356 w 2147230"/>
              <a:gd name="connsiteY4" fmla="*/ 1537651 h 4300908"/>
              <a:gd name="connsiteX5" fmla="*/ 880303 w 2147230"/>
              <a:gd name="connsiteY5" fmla="*/ 2106612 h 4300908"/>
              <a:gd name="connsiteX6" fmla="*/ 162330 w 2147230"/>
              <a:gd name="connsiteY6" fmla="*/ 4199572 h 4300908"/>
              <a:gd name="connsiteX0" fmla="*/ 182650 w 2172784"/>
              <a:gd name="connsiteY0" fmla="*/ 4219892 h 4300908"/>
              <a:gd name="connsiteX1" fmla="*/ 1816373 w 2172784"/>
              <a:gd name="connsiteY1" fmla="*/ 4293117 h 4300908"/>
              <a:gd name="connsiteX2" fmla="*/ 2066986 w 2172784"/>
              <a:gd name="connsiteY2" fmla="*/ 5596 h 4300908"/>
              <a:gd name="connsiteX3" fmla="*/ 14666 w 2172784"/>
              <a:gd name="connsiteY3" fmla="*/ 384903 h 4300908"/>
              <a:gd name="connsiteX4" fmla="*/ 1476356 w 2172784"/>
              <a:gd name="connsiteY4" fmla="*/ 1537651 h 4300908"/>
              <a:gd name="connsiteX5" fmla="*/ 880303 w 2172784"/>
              <a:gd name="connsiteY5" fmla="*/ 2106612 h 4300908"/>
              <a:gd name="connsiteX6" fmla="*/ 162330 w 2172784"/>
              <a:gd name="connsiteY6" fmla="*/ 4199572 h 4300908"/>
              <a:gd name="connsiteX0" fmla="*/ 182650 w 2279132"/>
              <a:gd name="connsiteY0" fmla="*/ 4219892 h 4300908"/>
              <a:gd name="connsiteX1" fmla="*/ 1816373 w 2279132"/>
              <a:gd name="connsiteY1" fmla="*/ 4293117 h 4300908"/>
              <a:gd name="connsiteX2" fmla="*/ 2066986 w 2279132"/>
              <a:gd name="connsiteY2" fmla="*/ 5596 h 4300908"/>
              <a:gd name="connsiteX3" fmla="*/ 14666 w 2279132"/>
              <a:gd name="connsiteY3" fmla="*/ 384903 h 4300908"/>
              <a:gd name="connsiteX4" fmla="*/ 1476356 w 2279132"/>
              <a:gd name="connsiteY4" fmla="*/ 1537651 h 4300908"/>
              <a:gd name="connsiteX5" fmla="*/ 880303 w 2279132"/>
              <a:gd name="connsiteY5" fmla="*/ 2106612 h 4300908"/>
              <a:gd name="connsiteX6" fmla="*/ 162330 w 2279132"/>
              <a:gd name="connsiteY6" fmla="*/ 4199572 h 4300908"/>
              <a:gd name="connsiteX0" fmla="*/ 182650 w 2184351"/>
              <a:gd name="connsiteY0" fmla="*/ 4219892 h 4281962"/>
              <a:gd name="connsiteX1" fmla="*/ 1531893 w 2184351"/>
              <a:gd name="connsiteY1" fmla="*/ 4272797 h 4281962"/>
              <a:gd name="connsiteX2" fmla="*/ 2066986 w 2184351"/>
              <a:gd name="connsiteY2" fmla="*/ 5596 h 4281962"/>
              <a:gd name="connsiteX3" fmla="*/ 14666 w 2184351"/>
              <a:gd name="connsiteY3" fmla="*/ 384903 h 4281962"/>
              <a:gd name="connsiteX4" fmla="*/ 1476356 w 2184351"/>
              <a:gd name="connsiteY4" fmla="*/ 1537651 h 4281962"/>
              <a:gd name="connsiteX5" fmla="*/ 880303 w 2184351"/>
              <a:gd name="connsiteY5" fmla="*/ 2106612 h 4281962"/>
              <a:gd name="connsiteX6" fmla="*/ 162330 w 2184351"/>
              <a:gd name="connsiteY6" fmla="*/ 4199572 h 4281962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876573 w 3101071"/>
              <a:gd name="connsiteY5" fmla="*/ 2113234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463399 w 3101071"/>
              <a:gd name="connsiteY5" fmla="*/ 2201287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524359 w 3101071"/>
              <a:gd name="connsiteY5" fmla="*/ 2201287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524359 w 3101071"/>
              <a:gd name="connsiteY5" fmla="*/ 2201287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564999 w 3101071"/>
              <a:gd name="connsiteY5" fmla="*/ 2241927 h 4288584"/>
              <a:gd name="connsiteX6" fmla="*/ 158600 w 3101071"/>
              <a:gd name="connsiteY6" fmla="*/ 4206194 h 428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01071" h="4288584">
                <a:moveTo>
                  <a:pt x="178920" y="4226514"/>
                </a:moveTo>
                <a:cubicBezTo>
                  <a:pt x="178016" y="4227429"/>
                  <a:pt x="158596" y="4316887"/>
                  <a:pt x="1528163" y="4279419"/>
                </a:cubicBezTo>
                <a:cubicBezTo>
                  <a:pt x="2172983" y="4208085"/>
                  <a:pt x="3310678" y="637622"/>
                  <a:pt x="3058936" y="5444"/>
                </a:cubicBezTo>
                <a:cubicBezTo>
                  <a:pt x="3537810" y="-36539"/>
                  <a:pt x="-228163" y="171178"/>
                  <a:pt x="10936" y="391525"/>
                </a:cubicBezTo>
                <a:cubicBezTo>
                  <a:pt x="250035" y="611872"/>
                  <a:pt x="1380282" y="1235873"/>
                  <a:pt x="1472626" y="1544273"/>
                </a:cubicBezTo>
                <a:cubicBezTo>
                  <a:pt x="1564970" y="1852673"/>
                  <a:pt x="885603" y="1926966"/>
                  <a:pt x="564999" y="2241927"/>
                </a:cubicBezTo>
                <a:cubicBezTo>
                  <a:pt x="244395" y="2556888"/>
                  <a:pt x="-138863" y="4225949"/>
                  <a:pt x="158600" y="4206194"/>
                </a:cubicBezTo>
              </a:path>
            </a:pathLst>
          </a:custGeom>
          <a:solidFill>
            <a:schemeClr val="accent2">
              <a:lumMod val="20000"/>
              <a:lumOff val="80000"/>
              <a:alpha val="20000"/>
            </a:scheme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Freeform 80"/>
          <p:cNvSpPr/>
          <p:nvPr/>
        </p:nvSpPr>
        <p:spPr bwMode="auto">
          <a:xfrm>
            <a:off x="16169" y="863757"/>
            <a:ext cx="2994646" cy="3782544"/>
          </a:xfrm>
          <a:custGeom>
            <a:avLst/>
            <a:gdLst>
              <a:gd name="connsiteX0" fmla="*/ 3884 w 918659"/>
              <a:gd name="connsiteY0" fmla="*/ 51542 h 604929"/>
              <a:gd name="connsiteX1" fmla="*/ 139350 w 918659"/>
              <a:gd name="connsiteY1" fmla="*/ 44769 h 604929"/>
              <a:gd name="connsiteX2" fmla="*/ 918284 w 918659"/>
              <a:gd name="connsiteY2" fmla="*/ 532449 h 604929"/>
              <a:gd name="connsiteX3" fmla="*/ 220630 w 918659"/>
              <a:gd name="connsiteY3" fmla="*/ 593409 h 604929"/>
              <a:gd name="connsiteX0" fmla="*/ 3494 w 897971"/>
              <a:gd name="connsiteY0" fmla="*/ 38829 h 581678"/>
              <a:gd name="connsiteX1" fmla="*/ 138960 w 897971"/>
              <a:gd name="connsiteY1" fmla="*/ 32056 h 581678"/>
              <a:gd name="connsiteX2" fmla="*/ 897574 w 897971"/>
              <a:gd name="connsiteY2" fmla="*/ 338745 h 581678"/>
              <a:gd name="connsiteX3" fmla="*/ 220240 w 897971"/>
              <a:gd name="connsiteY3" fmla="*/ 580696 h 581678"/>
              <a:gd name="connsiteX0" fmla="*/ 33 w 1786961"/>
              <a:gd name="connsiteY0" fmla="*/ 8473 h 551204"/>
              <a:gd name="connsiteX1" fmla="*/ 1767872 w 1786961"/>
              <a:gd name="connsiteY1" fmla="*/ 150406 h 551204"/>
              <a:gd name="connsiteX2" fmla="*/ 894113 w 1786961"/>
              <a:gd name="connsiteY2" fmla="*/ 308389 h 551204"/>
              <a:gd name="connsiteX3" fmla="*/ 216779 w 1786961"/>
              <a:gd name="connsiteY3" fmla="*/ 550340 h 551204"/>
              <a:gd name="connsiteX0" fmla="*/ 31 w 1857215"/>
              <a:gd name="connsiteY0" fmla="*/ 6821 h 598468"/>
              <a:gd name="connsiteX1" fmla="*/ 1835604 w 1857215"/>
              <a:gd name="connsiteY1" fmla="*/ 197670 h 598468"/>
              <a:gd name="connsiteX2" fmla="*/ 961845 w 1857215"/>
              <a:gd name="connsiteY2" fmla="*/ 355653 h 598468"/>
              <a:gd name="connsiteX3" fmla="*/ 284511 w 1857215"/>
              <a:gd name="connsiteY3" fmla="*/ 597604 h 598468"/>
              <a:gd name="connsiteX0" fmla="*/ 31 w 1857400"/>
              <a:gd name="connsiteY0" fmla="*/ 6821 h 626748"/>
              <a:gd name="connsiteX1" fmla="*/ 1835604 w 1857400"/>
              <a:gd name="connsiteY1" fmla="*/ 197670 h 626748"/>
              <a:gd name="connsiteX2" fmla="*/ 961845 w 1857400"/>
              <a:gd name="connsiteY2" fmla="*/ 355653 h 626748"/>
              <a:gd name="connsiteX3" fmla="*/ 237098 w 1857400"/>
              <a:gd name="connsiteY3" fmla="*/ 625975 h 626748"/>
              <a:gd name="connsiteX0" fmla="*/ 31 w 1857347"/>
              <a:gd name="connsiteY0" fmla="*/ 6821 h 628699"/>
              <a:gd name="connsiteX1" fmla="*/ 1835604 w 1857347"/>
              <a:gd name="connsiteY1" fmla="*/ 197670 h 628699"/>
              <a:gd name="connsiteX2" fmla="*/ 961845 w 1857347"/>
              <a:gd name="connsiteY2" fmla="*/ 355653 h 628699"/>
              <a:gd name="connsiteX3" fmla="*/ 250645 w 1857347"/>
              <a:gd name="connsiteY3" fmla="*/ 627932 h 628699"/>
              <a:gd name="connsiteX0" fmla="*/ 238572 w 2095888"/>
              <a:gd name="connsiteY0" fmla="*/ 6821 h 627932"/>
              <a:gd name="connsiteX1" fmla="*/ 2074145 w 2095888"/>
              <a:gd name="connsiteY1" fmla="*/ 197670 h 627932"/>
              <a:gd name="connsiteX2" fmla="*/ 1200386 w 2095888"/>
              <a:gd name="connsiteY2" fmla="*/ 355653 h 627932"/>
              <a:gd name="connsiteX3" fmla="*/ 489186 w 2095888"/>
              <a:gd name="connsiteY3" fmla="*/ 627932 h 627932"/>
              <a:gd name="connsiteX0" fmla="*/ 32 w 1857348"/>
              <a:gd name="connsiteY0" fmla="*/ 6821 h 631248"/>
              <a:gd name="connsiteX1" fmla="*/ 1835605 w 1857348"/>
              <a:gd name="connsiteY1" fmla="*/ 197670 h 631248"/>
              <a:gd name="connsiteX2" fmla="*/ 961846 w 1857348"/>
              <a:gd name="connsiteY2" fmla="*/ 355653 h 631248"/>
              <a:gd name="connsiteX3" fmla="*/ 250646 w 1857348"/>
              <a:gd name="connsiteY3" fmla="*/ 627932 h 631248"/>
              <a:gd name="connsiteX0" fmla="*/ 39042 w 1891371"/>
              <a:gd name="connsiteY0" fmla="*/ 18016 h 642443"/>
              <a:gd name="connsiteX1" fmla="*/ 175308 w 1891371"/>
              <a:gd name="connsiteY1" fmla="*/ 13129 h 642443"/>
              <a:gd name="connsiteX2" fmla="*/ 1874615 w 1891371"/>
              <a:gd name="connsiteY2" fmla="*/ 208865 h 642443"/>
              <a:gd name="connsiteX3" fmla="*/ 1000856 w 1891371"/>
              <a:gd name="connsiteY3" fmla="*/ 366848 h 642443"/>
              <a:gd name="connsiteX4" fmla="*/ 289656 w 1891371"/>
              <a:gd name="connsiteY4" fmla="*/ 639127 h 642443"/>
              <a:gd name="connsiteX0" fmla="*/ 39042 w 1889517"/>
              <a:gd name="connsiteY0" fmla="*/ 18016 h 642443"/>
              <a:gd name="connsiteX1" fmla="*/ 175308 w 1889517"/>
              <a:gd name="connsiteY1" fmla="*/ 13129 h 642443"/>
              <a:gd name="connsiteX2" fmla="*/ 229495 w 1889517"/>
              <a:gd name="connsiteY2" fmla="*/ 19977 h 642443"/>
              <a:gd name="connsiteX3" fmla="*/ 1874615 w 1889517"/>
              <a:gd name="connsiteY3" fmla="*/ 208865 h 642443"/>
              <a:gd name="connsiteX4" fmla="*/ 1000856 w 1889517"/>
              <a:gd name="connsiteY4" fmla="*/ 366848 h 642443"/>
              <a:gd name="connsiteX5" fmla="*/ 289656 w 1889517"/>
              <a:gd name="connsiteY5" fmla="*/ 639127 h 642443"/>
              <a:gd name="connsiteX0" fmla="*/ 39042 w 1877375"/>
              <a:gd name="connsiteY0" fmla="*/ 18016 h 642443"/>
              <a:gd name="connsiteX1" fmla="*/ 175308 w 1877375"/>
              <a:gd name="connsiteY1" fmla="*/ 13129 h 642443"/>
              <a:gd name="connsiteX2" fmla="*/ 696855 w 1877375"/>
              <a:gd name="connsiteY2" fmla="*/ 23890 h 642443"/>
              <a:gd name="connsiteX3" fmla="*/ 1874615 w 1877375"/>
              <a:gd name="connsiteY3" fmla="*/ 208865 h 642443"/>
              <a:gd name="connsiteX4" fmla="*/ 1000856 w 1877375"/>
              <a:gd name="connsiteY4" fmla="*/ 366848 h 642443"/>
              <a:gd name="connsiteX5" fmla="*/ 289656 w 1877375"/>
              <a:gd name="connsiteY5" fmla="*/ 639127 h 642443"/>
              <a:gd name="connsiteX0" fmla="*/ 0 w 2976253"/>
              <a:gd name="connsiteY0" fmla="*/ 193925 h 636383"/>
              <a:gd name="connsiteX1" fmla="*/ 1274186 w 2976253"/>
              <a:gd name="connsiteY1" fmla="*/ 7069 h 636383"/>
              <a:gd name="connsiteX2" fmla="*/ 1795733 w 2976253"/>
              <a:gd name="connsiteY2" fmla="*/ 17830 h 636383"/>
              <a:gd name="connsiteX3" fmla="*/ 2973493 w 2976253"/>
              <a:gd name="connsiteY3" fmla="*/ 202805 h 636383"/>
              <a:gd name="connsiteX4" fmla="*/ 2099734 w 2976253"/>
              <a:gd name="connsiteY4" fmla="*/ 360788 h 636383"/>
              <a:gd name="connsiteX5" fmla="*/ 1388534 w 2976253"/>
              <a:gd name="connsiteY5" fmla="*/ 633067 h 636383"/>
              <a:gd name="connsiteX0" fmla="*/ 0 w 2976253"/>
              <a:gd name="connsiteY0" fmla="*/ 205486 h 647944"/>
              <a:gd name="connsiteX1" fmla="*/ 982932 w 2976253"/>
              <a:gd name="connsiteY1" fmla="*/ 2977 h 647944"/>
              <a:gd name="connsiteX2" fmla="*/ 1795733 w 2976253"/>
              <a:gd name="connsiteY2" fmla="*/ 29391 h 647944"/>
              <a:gd name="connsiteX3" fmla="*/ 2973493 w 2976253"/>
              <a:gd name="connsiteY3" fmla="*/ 214366 h 647944"/>
              <a:gd name="connsiteX4" fmla="*/ 2099734 w 2976253"/>
              <a:gd name="connsiteY4" fmla="*/ 372349 h 647944"/>
              <a:gd name="connsiteX5" fmla="*/ 1388534 w 2976253"/>
              <a:gd name="connsiteY5" fmla="*/ 644628 h 647944"/>
              <a:gd name="connsiteX0" fmla="*/ 0 w 2881427"/>
              <a:gd name="connsiteY0" fmla="*/ 215160 h 647835"/>
              <a:gd name="connsiteX1" fmla="*/ 888106 w 2881427"/>
              <a:gd name="connsiteY1" fmla="*/ 2868 h 647835"/>
              <a:gd name="connsiteX2" fmla="*/ 1700907 w 2881427"/>
              <a:gd name="connsiteY2" fmla="*/ 29282 h 647835"/>
              <a:gd name="connsiteX3" fmla="*/ 2878667 w 2881427"/>
              <a:gd name="connsiteY3" fmla="*/ 214257 h 647835"/>
              <a:gd name="connsiteX4" fmla="*/ 2004908 w 2881427"/>
              <a:gd name="connsiteY4" fmla="*/ 372240 h 647835"/>
              <a:gd name="connsiteX5" fmla="*/ 1293708 w 2881427"/>
              <a:gd name="connsiteY5" fmla="*/ 644519 h 647835"/>
              <a:gd name="connsiteX0" fmla="*/ 0 w 2881427"/>
              <a:gd name="connsiteY0" fmla="*/ 212623 h 645298"/>
              <a:gd name="connsiteX1" fmla="*/ 115947 w 2881427"/>
              <a:gd name="connsiteY1" fmla="*/ 170560 h 645298"/>
              <a:gd name="connsiteX2" fmla="*/ 888106 w 2881427"/>
              <a:gd name="connsiteY2" fmla="*/ 331 h 645298"/>
              <a:gd name="connsiteX3" fmla="*/ 1700907 w 2881427"/>
              <a:gd name="connsiteY3" fmla="*/ 26745 h 645298"/>
              <a:gd name="connsiteX4" fmla="*/ 2878667 w 2881427"/>
              <a:gd name="connsiteY4" fmla="*/ 211720 h 645298"/>
              <a:gd name="connsiteX5" fmla="*/ 2004908 w 2881427"/>
              <a:gd name="connsiteY5" fmla="*/ 369703 h 645298"/>
              <a:gd name="connsiteX6" fmla="*/ 1293708 w 2881427"/>
              <a:gd name="connsiteY6" fmla="*/ 641982 h 645298"/>
              <a:gd name="connsiteX0" fmla="*/ 0 w 2901747"/>
              <a:gd name="connsiteY0" fmla="*/ 632327 h 645298"/>
              <a:gd name="connsiteX1" fmla="*/ 136267 w 2901747"/>
              <a:gd name="connsiteY1" fmla="*/ 170560 h 645298"/>
              <a:gd name="connsiteX2" fmla="*/ 908426 w 2901747"/>
              <a:gd name="connsiteY2" fmla="*/ 331 h 645298"/>
              <a:gd name="connsiteX3" fmla="*/ 1721227 w 2901747"/>
              <a:gd name="connsiteY3" fmla="*/ 26745 h 645298"/>
              <a:gd name="connsiteX4" fmla="*/ 2898987 w 2901747"/>
              <a:gd name="connsiteY4" fmla="*/ 211720 h 645298"/>
              <a:gd name="connsiteX5" fmla="*/ 2025228 w 2901747"/>
              <a:gd name="connsiteY5" fmla="*/ 369703 h 645298"/>
              <a:gd name="connsiteX6" fmla="*/ 1314028 w 2901747"/>
              <a:gd name="connsiteY6" fmla="*/ 641982 h 645298"/>
              <a:gd name="connsiteX0" fmla="*/ 50864 w 2952611"/>
              <a:gd name="connsiteY0" fmla="*/ 632327 h 645298"/>
              <a:gd name="connsiteX1" fmla="*/ 65211 w 2952611"/>
              <a:gd name="connsiteY1" fmla="*/ 164690 h 645298"/>
              <a:gd name="connsiteX2" fmla="*/ 959290 w 2952611"/>
              <a:gd name="connsiteY2" fmla="*/ 331 h 645298"/>
              <a:gd name="connsiteX3" fmla="*/ 1772091 w 2952611"/>
              <a:gd name="connsiteY3" fmla="*/ 26745 h 645298"/>
              <a:gd name="connsiteX4" fmla="*/ 2949851 w 2952611"/>
              <a:gd name="connsiteY4" fmla="*/ 211720 h 645298"/>
              <a:gd name="connsiteX5" fmla="*/ 2076092 w 2952611"/>
              <a:gd name="connsiteY5" fmla="*/ 369703 h 645298"/>
              <a:gd name="connsiteX6" fmla="*/ 1364892 w 2952611"/>
              <a:gd name="connsiteY6" fmla="*/ 641982 h 645298"/>
              <a:gd name="connsiteX0" fmla="*/ 50864 w 2955625"/>
              <a:gd name="connsiteY0" fmla="*/ 631996 h 644967"/>
              <a:gd name="connsiteX1" fmla="*/ 65211 w 2955625"/>
              <a:gd name="connsiteY1" fmla="*/ 164359 h 644967"/>
              <a:gd name="connsiteX2" fmla="*/ 959290 w 2955625"/>
              <a:gd name="connsiteY2" fmla="*/ 0 h 644967"/>
              <a:gd name="connsiteX3" fmla="*/ 1623078 w 2955625"/>
              <a:gd name="connsiteY3" fmla="*/ 47937 h 644967"/>
              <a:gd name="connsiteX4" fmla="*/ 2949851 w 2955625"/>
              <a:gd name="connsiteY4" fmla="*/ 211389 h 644967"/>
              <a:gd name="connsiteX5" fmla="*/ 2076092 w 2955625"/>
              <a:gd name="connsiteY5" fmla="*/ 369372 h 644967"/>
              <a:gd name="connsiteX6" fmla="*/ 1364892 w 2955625"/>
              <a:gd name="connsiteY6" fmla="*/ 641651 h 644967"/>
              <a:gd name="connsiteX0" fmla="*/ 56007 w 2960768"/>
              <a:gd name="connsiteY0" fmla="*/ 631996 h 666638"/>
              <a:gd name="connsiteX1" fmla="*/ 56808 w 2960768"/>
              <a:gd name="connsiteY1" fmla="*/ 632000 h 666638"/>
              <a:gd name="connsiteX2" fmla="*/ 70354 w 2960768"/>
              <a:gd name="connsiteY2" fmla="*/ 164359 h 666638"/>
              <a:gd name="connsiteX3" fmla="*/ 964433 w 2960768"/>
              <a:gd name="connsiteY3" fmla="*/ 0 h 666638"/>
              <a:gd name="connsiteX4" fmla="*/ 1628221 w 2960768"/>
              <a:gd name="connsiteY4" fmla="*/ 47937 h 666638"/>
              <a:gd name="connsiteX5" fmla="*/ 2954994 w 2960768"/>
              <a:gd name="connsiteY5" fmla="*/ 211389 h 666638"/>
              <a:gd name="connsiteX6" fmla="*/ 2081235 w 2960768"/>
              <a:gd name="connsiteY6" fmla="*/ 369372 h 666638"/>
              <a:gd name="connsiteX7" fmla="*/ 1370035 w 2960768"/>
              <a:gd name="connsiteY7" fmla="*/ 641651 h 666638"/>
              <a:gd name="connsiteX0" fmla="*/ 0 w 2904761"/>
              <a:gd name="connsiteY0" fmla="*/ 631996 h 673299"/>
              <a:gd name="connsiteX1" fmla="*/ 1301281 w 2904761"/>
              <a:gd name="connsiteY1" fmla="*/ 640805 h 673299"/>
              <a:gd name="connsiteX2" fmla="*/ 14347 w 2904761"/>
              <a:gd name="connsiteY2" fmla="*/ 164359 h 673299"/>
              <a:gd name="connsiteX3" fmla="*/ 908426 w 2904761"/>
              <a:gd name="connsiteY3" fmla="*/ 0 h 673299"/>
              <a:gd name="connsiteX4" fmla="*/ 1572214 w 2904761"/>
              <a:gd name="connsiteY4" fmla="*/ 47937 h 673299"/>
              <a:gd name="connsiteX5" fmla="*/ 2898987 w 2904761"/>
              <a:gd name="connsiteY5" fmla="*/ 211389 h 673299"/>
              <a:gd name="connsiteX6" fmla="*/ 2025228 w 2904761"/>
              <a:gd name="connsiteY6" fmla="*/ 369372 h 673299"/>
              <a:gd name="connsiteX7" fmla="*/ 1314028 w 2904761"/>
              <a:gd name="connsiteY7" fmla="*/ 641651 h 673299"/>
              <a:gd name="connsiteX0" fmla="*/ 0 w 2904693"/>
              <a:gd name="connsiteY0" fmla="*/ 631996 h 673299"/>
              <a:gd name="connsiteX1" fmla="*/ 1301281 w 2904693"/>
              <a:gd name="connsiteY1" fmla="*/ 640805 h 673299"/>
              <a:gd name="connsiteX2" fmla="*/ 14347 w 2904693"/>
              <a:gd name="connsiteY2" fmla="*/ 164359 h 673299"/>
              <a:gd name="connsiteX3" fmla="*/ 908426 w 2904693"/>
              <a:gd name="connsiteY3" fmla="*/ 0 h 673299"/>
              <a:gd name="connsiteX4" fmla="*/ 1572214 w 2904693"/>
              <a:gd name="connsiteY4" fmla="*/ 47937 h 673299"/>
              <a:gd name="connsiteX5" fmla="*/ 2898987 w 2904693"/>
              <a:gd name="connsiteY5" fmla="*/ 211389 h 673299"/>
              <a:gd name="connsiteX6" fmla="*/ 2025228 w 2904693"/>
              <a:gd name="connsiteY6" fmla="*/ 369372 h 673299"/>
              <a:gd name="connsiteX7" fmla="*/ 1368215 w 2904693"/>
              <a:gd name="connsiteY7" fmla="*/ 638716 h 673299"/>
              <a:gd name="connsiteX0" fmla="*/ 52356 w 2957049"/>
              <a:gd name="connsiteY0" fmla="*/ 631996 h 642064"/>
              <a:gd name="connsiteX1" fmla="*/ 66704 w 2957049"/>
              <a:gd name="connsiteY1" fmla="*/ 570365 h 642064"/>
              <a:gd name="connsiteX2" fmla="*/ 66703 w 2957049"/>
              <a:gd name="connsiteY2" fmla="*/ 164359 h 642064"/>
              <a:gd name="connsiteX3" fmla="*/ 960782 w 2957049"/>
              <a:gd name="connsiteY3" fmla="*/ 0 h 642064"/>
              <a:gd name="connsiteX4" fmla="*/ 1624570 w 2957049"/>
              <a:gd name="connsiteY4" fmla="*/ 47937 h 642064"/>
              <a:gd name="connsiteX5" fmla="*/ 2951343 w 2957049"/>
              <a:gd name="connsiteY5" fmla="*/ 211389 h 642064"/>
              <a:gd name="connsiteX6" fmla="*/ 2077584 w 2957049"/>
              <a:gd name="connsiteY6" fmla="*/ 369372 h 642064"/>
              <a:gd name="connsiteX7" fmla="*/ 1420571 w 2957049"/>
              <a:gd name="connsiteY7" fmla="*/ 638716 h 642064"/>
              <a:gd name="connsiteX0" fmla="*/ 52356 w 2957049"/>
              <a:gd name="connsiteY0" fmla="*/ 631996 h 642064"/>
              <a:gd name="connsiteX1" fmla="*/ 66704 w 2957049"/>
              <a:gd name="connsiteY1" fmla="*/ 570365 h 642064"/>
              <a:gd name="connsiteX2" fmla="*/ 66703 w 2957049"/>
              <a:gd name="connsiteY2" fmla="*/ 164359 h 642064"/>
              <a:gd name="connsiteX3" fmla="*/ 960782 w 2957049"/>
              <a:gd name="connsiteY3" fmla="*/ 0 h 642064"/>
              <a:gd name="connsiteX4" fmla="*/ 1624570 w 2957049"/>
              <a:gd name="connsiteY4" fmla="*/ 47937 h 642064"/>
              <a:gd name="connsiteX5" fmla="*/ 2951343 w 2957049"/>
              <a:gd name="connsiteY5" fmla="*/ 211389 h 642064"/>
              <a:gd name="connsiteX6" fmla="*/ 2077584 w 2957049"/>
              <a:gd name="connsiteY6" fmla="*/ 369372 h 642064"/>
              <a:gd name="connsiteX7" fmla="*/ 1420571 w 2957049"/>
              <a:gd name="connsiteY7" fmla="*/ 638716 h 642064"/>
              <a:gd name="connsiteX0" fmla="*/ 1413796 w 2957049"/>
              <a:gd name="connsiteY0" fmla="*/ 638844 h 642064"/>
              <a:gd name="connsiteX1" fmla="*/ 66704 w 2957049"/>
              <a:gd name="connsiteY1" fmla="*/ 570365 h 642064"/>
              <a:gd name="connsiteX2" fmla="*/ 66703 w 2957049"/>
              <a:gd name="connsiteY2" fmla="*/ 164359 h 642064"/>
              <a:gd name="connsiteX3" fmla="*/ 960782 w 2957049"/>
              <a:gd name="connsiteY3" fmla="*/ 0 h 642064"/>
              <a:gd name="connsiteX4" fmla="*/ 1624570 w 2957049"/>
              <a:gd name="connsiteY4" fmla="*/ 47937 h 642064"/>
              <a:gd name="connsiteX5" fmla="*/ 2951343 w 2957049"/>
              <a:gd name="connsiteY5" fmla="*/ 211389 h 642064"/>
              <a:gd name="connsiteX6" fmla="*/ 2077584 w 2957049"/>
              <a:gd name="connsiteY6" fmla="*/ 369372 h 642064"/>
              <a:gd name="connsiteX7" fmla="*/ 1420571 w 2957049"/>
              <a:gd name="connsiteY7" fmla="*/ 638716 h 642064"/>
              <a:gd name="connsiteX0" fmla="*/ 1426060 w 2969313"/>
              <a:gd name="connsiteY0" fmla="*/ 638844 h 651734"/>
              <a:gd name="connsiteX1" fmla="*/ 38328 w 2969313"/>
              <a:gd name="connsiteY1" fmla="*/ 611455 h 651734"/>
              <a:gd name="connsiteX2" fmla="*/ 78967 w 2969313"/>
              <a:gd name="connsiteY2" fmla="*/ 164359 h 651734"/>
              <a:gd name="connsiteX3" fmla="*/ 973046 w 2969313"/>
              <a:gd name="connsiteY3" fmla="*/ 0 h 651734"/>
              <a:gd name="connsiteX4" fmla="*/ 1636834 w 2969313"/>
              <a:gd name="connsiteY4" fmla="*/ 47937 h 651734"/>
              <a:gd name="connsiteX5" fmla="*/ 2963607 w 2969313"/>
              <a:gd name="connsiteY5" fmla="*/ 211389 h 651734"/>
              <a:gd name="connsiteX6" fmla="*/ 2089848 w 2969313"/>
              <a:gd name="connsiteY6" fmla="*/ 369372 h 651734"/>
              <a:gd name="connsiteX7" fmla="*/ 1432835 w 2969313"/>
              <a:gd name="connsiteY7" fmla="*/ 638716 h 651734"/>
              <a:gd name="connsiteX0" fmla="*/ 1426060 w 2969313"/>
              <a:gd name="connsiteY0" fmla="*/ 620256 h 633146"/>
              <a:gd name="connsiteX1" fmla="*/ 38328 w 2969313"/>
              <a:gd name="connsiteY1" fmla="*/ 592867 h 633146"/>
              <a:gd name="connsiteX2" fmla="*/ 78967 w 2969313"/>
              <a:gd name="connsiteY2" fmla="*/ 145771 h 633146"/>
              <a:gd name="connsiteX3" fmla="*/ 939180 w 2969313"/>
              <a:gd name="connsiteY3" fmla="*/ 0 h 633146"/>
              <a:gd name="connsiteX4" fmla="*/ 1636834 w 2969313"/>
              <a:gd name="connsiteY4" fmla="*/ 29349 h 633146"/>
              <a:gd name="connsiteX5" fmla="*/ 2963607 w 2969313"/>
              <a:gd name="connsiteY5" fmla="*/ 192801 h 633146"/>
              <a:gd name="connsiteX6" fmla="*/ 2089848 w 2969313"/>
              <a:gd name="connsiteY6" fmla="*/ 350784 h 633146"/>
              <a:gd name="connsiteX7" fmla="*/ 1432835 w 2969313"/>
              <a:gd name="connsiteY7" fmla="*/ 620128 h 633146"/>
              <a:gd name="connsiteX0" fmla="*/ 1426060 w 2969214"/>
              <a:gd name="connsiteY0" fmla="*/ 620256 h 633146"/>
              <a:gd name="connsiteX1" fmla="*/ 38328 w 2969214"/>
              <a:gd name="connsiteY1" fmla="*/ 592867 h 633146"/>
              <a:gd name="connsiteX2" fmla="*/ 78967 w 2969214"/>
              <a:gd name="connsiteY2" fmla="*/ 145771 h 633146"/>
              <a:gd name="connsiteX3" fmla="*/ 939180 w 2969214"/>
              <a:gd name="connsiteY3" fmla="*/ 0 h 633146"/>
              <a:gd name="connsiteX4" fmla="*/ 1636834 w 2969214"/>
              <a:gd name="connsiteY4" fmla="*/ 29349 h 633146"/>
              <a:gd name="connsiteX5" fmla="*/ 2963607 w 2969214"/>
              <a:gd name="connsiteY5" fmla="*/ 192801 h 633146"/>
              <a:gd name="connsiteX6" fmla="*/ 2089848 w 2969214"/>
              <a:gd name="connsiteY6" fmla="*/ 350784 h 633146"/>
              <a:gd name="connsiteX7" fmla="*/ 1514115 w 2969214"/>
              <a:gd name="connsiteY7" fmla="*/ 591756 h 633146"/>
              <a:gd name="connsiteX0" fmla="*/ 1493794 w 2969214"/>
              <a:gd name="connsiteY0" fmla="*/ 592863 h 624027"/>
              <a:gd name="connsiteX1" fmla="*/ 38328 w 2969214"/>
              <a:gd name="connsiteY1" fmla="*/ 592867 h 624027"/>
              <a:gd name="connsiteX2" fmla="*/ 78967 w 2969214"/>
              <a:gd name="connsiteY2" fmla="*/ 145771 h 624027"/>
              <a:gd name="connsiteX3" fmla="*/ 939180 w 2969214"/>
              <a:gd name="connsiteY3" fmla="*/ 0 h 624027"/>
              <a:gd name="connsiteX4" fmla="*/ 1636834 w 2969214"/>
              <a:gd name="connsiteY4" fmla="*/ 29349 h 624027"/>
              <a:gd name="connsiteX5" fmla="*/ 2963607 w 2969214"/>
              <a:gd name="connsiteY5" fmla="*/ 192801 h 624027"/>
              <a:gd name="connsiteX6" fmla="*/ 2089848 w 2969214"/>
              <a:gd name="connsiteY6" fmla="*/ 350784 h 624027"/>
              <a:gd name="connsiteX7" fmla="*/ 1514115 w 2969214"/>
              <a:gd name="connsiteY7" fmla="*/ 591756 h 624027"/>
              <a:gd name="connsiteX0" fmla="*/ 1491455 w 2966875"/>
              <a:gd name="connsiteY0" fmla="*/ 592863 h 626218"/>
              <a:gd name="connsiteX1" fmla="*/ 42762 w 2966875"/>
              <a:gd name="connsiteY1" fmla="*/ 595802 h 626218"/>
              <a:gd name="connsiteX2" fmla="*/ 76628 w 2966875"/>
              <a:gd name="connsiteY2" fmla="*/ 145771 h 626218"/>
              <a:gd name="connsiteX3" fmla="*/ 936841 w 2966875"/>
              <a:gd name="connsiteY3" fmla="*/ 0 h 626218"/>
              <a:gd name="connsiteX4" fmla="*/ 1634495 w 2966875"/>
              <a:gd name="connsiteY4" fmla="*/ 29349 h 626218"/>
              <a:gd name="connsiteX5" fmla="*/ 2961268 w 2966875"/>
              <a:gd name="connsiteY5" fmla="*/ 192801 h 626218"/>
              <a:gd name="connsiteX6" fmla="*/ 2087509 w 2966875"/>
              <a:gd name="connsiteY6" fmla="*/ 350784 h 626218"/>
              <a:gd name="connsiteX7" fmla="*/ 1511776 w 2966875"/>
              <a:gd name="connsiteY7" fmla="*/ 591756 h 626218"/>
              <a:gd name="connsiteX0" fmla="*/ 1491455 w 2966875"/>
              <a:gd name="connsiteY0" fmla="*/ 592863 h 614923"/>
              <a:gd name="connsiteX1" fmla="*/ 42762 w 2966875"/>
              <a:gd name="connsiteY1" fmla="*/ 595802 h 614923"/>
              <a:gd name="connsiteX2" fmla="*/ 76628 w 2966875"/>
              <a:gd name="connsiteY2" fmla="*/ 145771 h 614923"/>
              <a:gd name="connsiteX3" fmla="*/ 936841 w 2966875"/>
              <a:gd name="connsiteY3" fmla="*/ 0 h 614923"/>
              <a:gd name="connsiteX4" fmla="*/ 1634495 w 2966875"/>
              <a:gd name="connsiteY4" fmla="*/ 29349 h 614923"/>
              <a:gd name="connsiteX5" fmla="*/ 2961268 w 2966875"/>
              <a:gd name="connsiteY5" fmla="*/ 192801 h 614923"/>
              <a:gd name="connsiteX6" fmla="*/ 2087509 w 2966875"/>
              <a:gd name="connsiteY6" fmla="*/ 350784 h 614923"/>
              <a:gd name="connsiteX7" fmla="*/ 1511776 w 2966875"/>
              <a:gd name="connsiteY7" fmla="*/ 591756 h 614923"/>
              <a:gd name="connsiteX0" fmla="*/ 1491455 w 2967256"/>
              <a:gd name="connsiteY0" fmla="*/ 592863 h 614923"/>
              <a:gd name="connsiteX1" fmla="*/ 42762 w 2967256"/>
              <a:gd name="connsiteY1" fmla="*/ 595802 h 614923"/>
              <a:gd name="connsiteX2" fmla="*/ 76628 w 2967256"/>
              <a:gd name="connsiteY2" fmla="*/ 145771 h 614923"/>
              <a:gd name="connsiteX3" fmla="*/ 936841 w 2967256"/>
              <a:gd name="connsiteY3" fmla="*/ 0 h 614923"/>
              <a:gd name="connsiteX4" fmla="*/ 1634495 w 2967256"/>
              <a:gd name="connsiteY4" fmla="*/ 29349 h 614923"/>
              <a:gd name="connsiteX5" fmla="*/ 2961268 w 2967256"/>
              <a:gd name="connsiteY5" fmla="*/ 192801 h 614923"/>
              <a:gd name="connsiteX6" fmla="*/ 2087509 w 2967256"/>
              <a:gd name="connsiteY6" fmla="*/ 350784 h 614923"/>
              <a:gd name="connsiteX7" fmla="*/ 1213749 w 2967256"/>
              <a:gd name="connsiteY7" fmla="*/ 505663 h 614923"/>
              <a:gd name="connsiteX0" fmla="*/ 1200202 w 2967256"/>
              <a:gd name="connsiteY0" fmla="*/ 504813 h 604829"/>
              <a:gd name="connsiteX1" fmla="*/ 42762 w 2967256"/>
              <a:gd name="connsiteY1" fmla="*/ 595802 h 604829"/>
              <a:gd name="connsiteX2" fmla="*/ 76628 w 2967256"/>
              <a:gd name="connsiteY2" fmla="*/ 145771 h 604829"/>
              <a:gd name="connsiteX3" fmla="*/ 936841 w 2967256"/>
              <a:gd name="connsiteY3" fmla="*/ 0 h 604829"/>
              <a:gd name="connsiteX4" fmla="*/ 1634495 w 2967256"/>
              <a:gd name="connsiteY4" fmla="*/ 29349 h 604829"/>
              <a:gd name="connsiteX5" fmla="*/ 2961268 w 2967256"/>
              <a:gd name="connsiteY5" fmla="*/ 192801 h 604829"/>
              <a:gd name="connsiteX6" fmla="*/ 2087509 w 2967256"/>
              <a:gd name="connsiteY6" fmla="*/ 350784 h 604829"/>
              <a:gd name="connsiteX7" fmla="*/ 1213749 w 2967256"/>
              <a:gd name="connsiteY7" fmla="*/ 505663 h 604829"/>
              <a:gd name="connsiteX0" fmla="*/ 1202541 w 2969595"/>
              <a:gd name="connsiteY0" fmla="*/ 504813 h 527619"/>
              <a:gd name="connsiteX1" fmla="*/ 38328 w 2969595"/>
              <a:gd name="connsiteY1" fmla="*/ 508731 h 527619"/>
              <a:gd name="connsiteX2" fmla="*/ 78967 w 2969595"/>
              <a:gd name="connsiteY2" fmla="*/ 145771 h 527619"/>
              <a:gd name="connsiteX3" fmla="*/ 939180 w 2969595"/>
              <a:gd name="connsiteY3" fmla="*/ 0 h 527619"/>
              <a:gd name="connsiteX4" fmla="*/ 1636834 w 2969595"/>
              <a:gd name="connsiteY4" fmla="*/ 29349 h 527619"/>
              <a:gd name="connsiteX5" fmla="*/ 2963607 w 2969595"/>
              <a:gd name="connsiteY5" fmla="*/ 192801 h 527619"/>
              <a:gd name="connsiteX6" fmla="*/ 2089848 w 2969595"/>
              <a:gd name="connsiteY6" fmla="*/ 350784 h 527619"/>
              <a:gd name="connsiteX7" fmla="*/ 1216088 w 2969595"/>
              <a:gd name="connsiteY7" fmla="*/ 505663 h 527619"/>
              <a:gd name="connsiteX0" fmla="*/ 1202541 w 2969522"/>
              <a:gd name="connsiteY0" fmla="*/ 504813 h 528151"/>
              <a:gd name="connsiteX1" fmla="*/ 38328 w 2969522"/>
              <a:gd name="connsiteY1" fmla="*/ 508731 h 528151"/>
              <a:gd name="connsiteX2" fmla="*/ 78967 w 2969522"/>
              <a:gd name="connsiteY2" fmla="*/ 145771 h 528151"/>
              <a:gd name="connsiteX3" fmla="*/ 939180 w 2969522"/>
              <a:gd name="connsiteY3" fmla="*/ 0 h 528151"/>
              <a:gd name="connsiteX4" fmla="*/ 1636834 w 2969522"/>
              <a:gd name="connsiteY4" fmla="*/ 29349 h 528151"/>
              <a:gd name="connsiteX5" fmla="*/ 2963607 w 2969522"/>
              <a:gd name="connsiteY5" fmla="*/ 192801 h 528151"/>
              <a:gd name="connsiteX6" fmla="*/ 2089848 w 2969522"/>
              <a:gd name="connsiteY6" fmla="*/ 350784 h 528151"/>
              <a:gd name="connsiteX7" fmla="*/ 1270274 w 2969522"/>
              <a:gd name="connsiteY7" fmla="*/ 523273 h 528151"/>
              <a:gd name="connsiteX0" fmla="*/ 1243181 w 2969522"/>
              <a:gd name="connsiteY0" fmla="*/ 523401 h 533261"/>
              <a:gd name="connsiteX1" fmla="*/ 38328 w 2969522"/>
              <a:gd name="connsiteY1" fmla="*/ 508731 h 533261"/>
              <a:gd name="connsiteX2" fmla="*/ 78967 w 2969522"/>
              <a:gd name="connsiteY2" fmla="*/ 145771 h 533261"/>
              <a:gd name="connsiteX3" fmla="*/ 939180 w 2969522"/>
              <a:gd name="connsiteY3" fmla="*/ 0 h 533261"/>
              <a:gd name="connsiteX4" fmla="*/ 1636834 w 2969522"/>
              <a:gd name="connsiteY4" fmla="*/ 29349 h 533261"/>
              <a:gd name="connsiteX5" fmla="*/ 2963607 w 2969522"/>
              <a:gd name="connsiteY5" fmla="*/ 192801 h 533261"/>
              <a:gd name="connsiteX6" fmla="*/ 2089848 w 2969522"/>
              <a:gd name="connsiteY6" fmla="*/ 350784 h 533261"/>
              <a:gd name="connsiteX7" fmla="*/ 1270274 w 2969522"/>
              <a:gd name="connsiteY7" fmla="*/ 523273 h 533261"/>
              <a:gd name="connsiteX0" fmla="*/ 1243181 w 2969522"/>
              <a:gd name="connsiteY0" fmla="*/ 523401 h 533261"/>
              <a:gd name="connsiteX1" fmla="*/ 38328 w 2969522"/>
              <a:gd name="connsiteY1" fmla="*/ 508731 h 533261"/>
              <a:gd name="connsiteX2" fmla="*/ 78967 w 2969522"/>
              <a:gd name="connsiteY2" fmla="*/ 145771 h 533261"/>
              <a:gd name="connsiteX3" fmla="*/ 939180 w 2969522"/>
              <a:gd name="connsiteY3" fmla="*/ 0 h 533261"/>
              <a:gd name="connsiteX4" fmla="*/ 1636834 w 2969522"/>
              <a:gd name="connsiteY4" fmla="*/ 29349 h 533261"/>
              <a:gd name="connsiteX5" fmla="*/ 2963607 w 2969522"/>
              <a:gd name="connsiteY5" fmla="*/ 192801 h 533261"/>
              <a:gd name="connsiteX6" fmla="*/ 2089848 w 2969522"/>
              <a:gd name="connsiteY6" fmla="*/ 350784 h 533261"/>
              <a:gd name="connsiteX7" fmla="*/ 1270274 w 2969522"/>
              <a:gd name="connsiteY7" fmla="*/ 523273 h 533261"/>
              <a:gd name="connsiteX0" fmla="*/ 1243181 w 2969522"/>
              <a:gd name="connsiteY0" fmla="*/ 523401 h 546345"/>
              <a:gd name="connsiteX1" fmla="*/ 38328 w 2969522"/>
              <a:gd name="connsiteY1" fmla="*/ 508731 h 546345"/>
              <a:gd name="connsiteX2" fmla="*/ 78967 w 2969522"/>
              <a:gd name="connsiteY2" fmla="*/ 145771 h 546345"/>
              <a:gd name="connsiteX3" fmla="*/ 939180 w 2969522"/>
              <a:gd name="connsiteY3" fmla="*/ 0 h 546345"/>
              <a:gd name="connsiteX4" fmla="*/ 1636834 w 2969522"/>
              <a:gd name="connsiteY4" fmla="*/ 29349 h 546345"/>
              <a:gd name="connsiteX5" fmla="*/ 2963607 w 2969522"/>
              <a:gd name="connsiteY5" fmla="*/ 192801 h 546345"/>
              <a:gd name="connsiteX6" fmla="*/ 2089848 w 2969522"/>
              <a:gd name="connsiteY6" fmla="*/ 350784 h 546345"/>
              <a:gd name="connsiteX7" fmla="*/ 1270274 w 2969522"/>
              <a:gd name="connsiteY7" fmla="*/ 523273 h 546345"/>
              <a:gd name="connsiteX0" fmla="*/ 1268305 w 2994646"/>
              <a:gd name="connsiteY0" fmla="*/ 523401 h 546345"/>
              <a:gd name="connsiteX1" fmla="*/ 63452 w 2994646"/>
              <a:gd name="connsiteY1" fmla="*/ 508731 h 546345"/>
              <a:gd name="connsiteX2" fmla="*/ 104091 w 2994646"/>
              <a:gd name="connsiteY2" fmla="*/ 145771 h 546345"/>
              <a:gd name="connsiteX3" fmla="*/ 964304 w 2994646"/>
              <a:gd name="connsiteY3" fmla="*/ 0 h 546345"/>
              <a:gd name="connsiteX4" fmla="*/ 1661958 w 2994646"/>
              <a:gd name="connsiteY4" fmla="*/ 29349 h 546345"/>
              <a:gd name="connsiteX5" fmla="*/ 2988731 w 2994646"/>
              <a:gd name="connsiteY5" fmla="*/ 192801 h 546345"/>
              <a:gd name="connsiteX6" fmla="*/ 2114972 w 2994646"/>
              <a:gd name="connsiteY6" fmla="*/ 350784 h 546345"/>
              <a:gd name="connsiteX7" fmla="*/ 1295398 w 2994646"/>
              <a:gd name="connsiteY7" fmla="*/ 523273 h 5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4646" h="546345">
                <a:moveTo>
                  <a:pt x="1268305" y="523401"/>
                </a:moveTo>
                <a:cubicBezTo>
                  <a:pt x="1268438" y="523402"/>
                  <a:pt x="216848" y="583734"/>
                  <a:pt x="63452" y="508731"/>
                </a:cubicBezTo>
                <a:cubicBezTo>
                  <a:pt x="-8663" y="434705"/>
                  <a:pt x="-47180" y="251104"/>
                  <a:pt x="104091" y="145771"/>
                </a:cubicBezTo>
                <a:cubicBezTo>
                  <a:pt x="255362" y="40438"/>
                  <a:pt x="700144" y="23969"/>
                  <a:pt x="964304" y="0"/>
                </a:cubicBezTo>
                <a:cubicBezTo>
                  <a:pt x="996046" y="327"/>
                  <a:pt x="1378740" y="-3274"/>
                  <a:pt x="1661958" y="29349"/>
                </a:cubicBezTo>
                <a:cubicBezTo>
                  <a:pt x="1945176" y="61972"/>
                  <a:pt x="2913229" y="139229"/>
                  <a:pt x="2988731" y="192801"/>
                </a:cubicBezTo>
                <a:cubicBezTo>
                  <a:pt x="3064233" y="246373"/>
                  <a:pt x="2397194" y="295705"/>
                  <a:pt x="2114972" y="350784"/>
                </a:cubicBezTo>
                <a:cubicBezTo>
                  <a:pt x="1832750" y="405863"/>
                  <a:pt x="1793238" y="505250"/>
                  <a:pt x="1295398" y="523273"/>
                </a:cubicBezTo>
              </a:path>
            </a:pathLst>
          </a:custGeom>
          <a:solidFill>
            <a:srgbClr val="FFFF00">
              <a:alpha val="15000"/>
            </a:srgb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6622" y="62687"/>
            <a:ext cx="8588861" cy="62865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Bridge Domain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1055724"/>
            <a:ext cx="653975" cy="1825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fvTenant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2736" y="2351339"/>
            <a:ext cx="502263" cy="17787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fvBD</a:t>
            </a:r>
            <a:endParaRPr lang="en-US" sz="7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66043" y="2119450"/>
            <a:ext cx="734627" cy="2295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fvCtx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000" y="1779712"/>
            <a:ext cx="572852" cy="227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fvAp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099" y="2522859"/>
            <a:ext cx="685801" cy="2129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fvAEPg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7" idx="2"/>
            <a:endCxn id="8" idx="0"/>
          </p:cNvCxnSpPr>
          <p:nvPr/>
        </p:nvCxnSpPr>
        <p:spPr>
          <a:xfrm>
            <a:off x="1012788" y="1238249"/>
            <a:ext cx="321080" cy="11130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11" idx="0"/>
          </p:cNvCxnSpPr>
          <p:nvPr/>
        </p:nvCxnSpPr>
        <p:spPr>
          <a:xfrm flipH="1">
            <a:off x="667426" y="1238249"/>
            <a:ext cx="345362" cy="5414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0"/>
            <a:endCxn id="7" idx="2"/>
          </p:cNvCxnSpPr>
          <p:nvPr/>
        </p:nvCxnSpPr>
        <p:spPr>
          <a:xfrm flipH="1" flipV="1">
            <a:off x="1012788" y="1238249"/>
            <a:ext cx="1220569" cy="8812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4" idx="0"/>
            <a:endCxn id="11" idx="2"/>
          </p:cNvCxnSpPr>
          <p:nvPr/>
        </p:nvCxnSpPr>
        <p:spPr>
          <a:xfrm flipV="1">
            <a:off x="381000" y="2007393"/>
            <a:ext cx="286426" cy="5154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3" idx="0"/>
            <a:endCxn id="9" idx="2"/>
          </p:cNvCxnSpPr>
          <p:nvPr/>
        </p:nvCxnSpPr>
        <p:spPr>
          <a:xfrm flipV="1">
            <a:off x="1472194" y="2348958"/>
            <a:ext cx="761163" cy="123106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5" idx="0"/>
            <a:endCxn id="8" idx="2"/>
          </p:cNvCxnSpPr>
          <p:nvPr/>
        </p:nvCxnSpPr>
        <p:spPr>
          <a:xfrm flipV="1">
            <a:off x="457201" y="2529216"/>
            <a:ext cx="876667" cy="122079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6686" y="3750012"/>
            <a:ext cx="761029" cy="212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fvRsBd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/>
          <p:cNvCxnSpPr>
            <a:stCxn id="85" idx="0"/>
            <a:endCxn id="14" idx="2"/>
          </p:cNvCxnSpPr>
          <p:nvPr/>
        </p:nvCxnSpPr>
        <p:spPr>
          <a:xfrm flipH="1" flipV="1">
            <a:off x="381000" y="2735774"/>
            <a:ext cx="76201" cy="10142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159759" y="3580024"/>
            <a:ext cx="624870" cy="1921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fvRsCtx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0"/>
            <a:endCxn id="8" idx="2"/>
          </p:cNvCxnSpPr>
          <p:nvPr/>
        </p:nvCxnSpPr>
        <p:spPr>
          <a:xfrm flipH="1" flipV="1">
            <a:off x="1333868" y="2529216"/>
            <a:ext cx="138326" cy="1050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1980300" y="1083424"/>
            <a:ext cx="656922" cy="1687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fvEpP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933992" y="1033796"/>
            <a:ext cx="778986" cy="26803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fvBDDef</a:t>
            </a:r>
            <a:endParaRPr lang="en-US" sz="700" b="1" dirty="0" smtClean="0">
              <a:solidFill>
                <a:srgbClr val="FF0000"/>
              </a:solidFill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000967" y="1003331"/>
            <a:ext cx="685800" cy="2886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fvCtxDef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171" name="Straight Arrow Connector 170"/>
          <p:cNvCxnSpPr>
            <a:stCxn id="151" idx="2"/>
            <a:endCxn id="8" idx="3"/>
          </p:cNvCxnSpPr>
          <p:nvPr/>
        </p:nvCxnSpPr>
        <p:spPr>
          <a:xfrm rot="5400000">
            <a:off x="1885020" y="1001812"/>
            <a:ext cx="1138445" cy="1738486"/>
          </a:xfrm>
          <a:prstGeom prst="bentConnector2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2909786" y="2256963"/>
            <a:ext cx="412292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>
                <a:solidFill>
                  <a:srgbClr val="FF0000"/>
                </a:solidFill>
              </a:rPr>
              <a:t>bdDn</a:t>
            </a:r>
            <a:endParaRPr lang="fr-FR" sz="700" b="1" dirty="0" smtClean="0">
              <a:solidFill>
                <a:srgbClr val="FF0000"/>
              </a:solidFill>
            </a:endParaRPr>
          </a:p>
        </p:txBody>
      </p:sp>
      <p:cxnSp>
        <p:nvCxnSpPr>
          <p:cNvPr id="182" name="Straight Arrow Connector 170"/>
          <p:cNvCxnSpPr>
            <a:stCxn id="151" idx="3"/>
            <a:endCxn id="170" idx="1"/>
          </p:cNvCxnSpPr>
          <p:nvPr/>
        </p:nvCxnSpPr>
        <p:spPr>
          <a:xfrm flipV="1">
            <a:off x="3712978" y="1147664"/>
            <a:ext cx="287989" cy="20151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3581400" y="835228"/>
            <a:ext cx="577402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>
                <a:solidFill>
                  <a:srgbClr val="FF0000"/>
                </a:solidFill>
              </a:rPr>
              <a:t>ctxDefDn</a:t>
            </a:r>
            <a:endParaRPr lang="fr-FR" sz="700" b="1" dirty="0" smtClean="0">
              <a:solidFill>
                <a:srgbClr val="FF0000"/>
              </a:solidFill>
            </a:endParaRPr>
          </a:p>
        </p:txBody>
      </p:sp>
      <p:cxnSp>
        <p:nvCxnSpPr>
          <p:cNvPr id="187" name="Straight Arrow Connector 170"/>
          <p:cNvCxnSpPr>
            <a:stCxn id="170" idx="2"/>
            <a:endCxn id="9" idx="3"/>
          </p:cNvCxnSpPr>
          <p:nvPr/>
        </p:nvCxnSpPr>
        <p:spPr>
          <a:xfrm rot="5400000">
            <a:off x="3001166" y="891502"/>
            <a:ext cx="942207" cy="1743197"/>
          </a:xfrm>
          <a:prstGeom prst="bentConnector2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3838600" y="2012525"/>
            <a:ext cx="433132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ctxDn</a:t>
            </a:r>
            <a:endParaRPr lang="fr-FR" sz="700" b="1" dirty="0" smtClean="0"/>
          </a:p>
        </p:txBody>
      </p:sp>
      <p:cxnSp>
        <p:nvCxnSpPr>
          <p:cNvPr id="234" name="Straight Arrow Connector 170"/>
          <p:cNvCxnSpPr>
            <a:stCxn id="150" idx="3"/>
            <a:endCxn id="151" idx="1"/>
          </p:cNvCxnSpPr>
          <p:nvPr/>
        </p:nvCxnSpPr>
        <p:spPr>
          <a:xfrm>
            <a:off x="2637222" y="1167815"/>
            <a:ext cx="296770" cy="0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2452823" y="866442"/>
            <a:ext cx="556563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bdDefDn</a:t>
            </a:r>
            <a:endParaRPr lang="fr-FR" sz="700" b="1" dirty="0" smtClean="0"/>
          </a:p>
        </p:txBody>
      </p:sp>
      <p:cxnSp>
        <p:nvCxnSpPr>
          <p:cNvPr id="238" name="Straight Arrow Connector 170"/>
          <p:cNvCxnSpPr>
            <a:stCxn id="150" idx="1"/>
            <a:endCxn id="14" idx="0"/>
          </p:cNvCxnSpPr>
          <p:nvPr/>
        </p:nvCxnSpPr>
        <p:spPr>
          <a:xfrm flipH="1">
            <a:off x="381000" y="1167815"/>
            <a:ext cx="1599300" cy="1355044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1301909" y="1227390"/>
            <a:ext cx="566181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epgPKey</a:t>
            </a:r>
            <a:endParaRPr lang="fr-FR" sz="700" b="1" dirty="0" smtClean="0"/>
          </a:p>
        </p:txBody>
      </p:sp>
      <p:sp>
        <p:nvSpPr>
          <p:cNvPr id="249" name="Rectangle 248"/>
          <p:cNvSpPr/>
          <p:nvPr/>
        </p:nvSpPr>
        <p:spPr>
          <a:xfrm>
            <a:off x="2450074" y="3139614"/>
            <a:ext cx="609601" cy="1463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fvLocale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cxnSp>
        <p:nvCxnSpPr>
          <p:cNvPr id="250" name="Straight Connector 249"/>
          <p:cNvCxnSpPr>
            <a:stCxn id="249" idx="0"/>
            <a:endCxn id="150" idx="2"/>
          </p:cNvCxnSpPr>
          <p:nvPr/>
        </p:nvCxnSpPr>
        <p:spPr>
          <a:xfrm flipH="1" flipV="1">
            <a:off x="2308761" y="1252205"/>
            <a:ext cx="446114" cy="18874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3" name="Rectangle 262"/>
          <p:cNvSpPr/>
          <p:nvPr/>
        </p:nvSpPr>
        <p:spPr>
          <a:xfrm>
            <a:off x="2061216" y="3487534"/>
            <a:ext cx="701385" cy="1637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fvDyPathAtt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2869890" y="3487533"/>
            <a:ext cx="843088" cy="1637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fvStPathAtt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3" idx="1"/>
            <a:endCxn id="214" idx="0"/>
          </p:cNvCxnSpPr>
          <p:nvPr/>
        </p:nvCxnSpPr>
        <p:spPr>
          <a:xfrm flipH="1">
            <a:off x="582927" y="3569416"/>
            <a:ext cx="1478289" cy="111239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stCxn id="249" idx="2"/>
            <a:endCxn id="263" idx="0"/>
          </p:cNvCxnSpPr>
          <p:nvPr/>
        </p:nvCxnSpPr>
        <p:spPr>
          <a:xfrm flipH="1">
            <a:off x="2411909" y="3285988"/>
            <a:ext cx="342966" cy="201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49" idx="2"/>
            <a:endCxn id="264" idx="0"/>
          </p:cNvCxnSpPr>
          <p:nvPr/>
        </p:nvCxnSpPr>
        <p:spPr>
          <a:xfrm>
            <a:off x="2754875" y="3285988"/>
            <a:ext cx="536559" cy="201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5" name="Rectangle 274"/>
          <p:cNvSpPr/>
          <p:nvPr/>
        </p:nvSpPr>
        <p:spPr>
          <a:xfrm>
            <a:off x="2994518" y="4049125"/>
            <a:ext cx="531131" cy="2079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fvIfConn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cxnSp>
        <p:nvCxnSpPr>
          <p:cNvPr id="276" name="Straight Connector 275"/>
          <p:cNvCxnSpPr>
            <a:stCxn id="264" idx="2"/>
            <a:endCxn id="275" idx="0"/>
          </p:cNvCxnSpPr>
          <p:nvPr/>
        </p:nvCxnSpPr>
        <p:spPr>
          <a:xfrm flipH="1">
            <a:off x="3260084" y="3651297"/>
            <a:ext cx="31350" cy="397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>
            <a:stCxn id="263" idx="2"/>
            <a:endCxn id="298" idx="0"/>
          </p:cNvCxnSpPr>
          <p:nvPr/>
        </p:nvCxnSpPr>
        <p:spPr>
          <a:xfrm flipH="1">
            <a:off x="2332720" y="3651297"/>
            <a:ext cx="79189" cy="3818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8" name="Rectangle 297"/>
          <p:cNvSpPr/>
          <p:nvPr/>
        </p:nvSpPr>
        <p:spPr>
          <a:xfrm>
            <a:off x="2043794" y="4033193"/>
            <a:ext cx="577852" cy="2408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fvIfConn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110298" y="4681812"/>
            <a:ext cx="945258" cy="1759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fabricPathEp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321" name="Rectangle 320"/>
          <p:cNvSpPr/>
          <p:nvPr/>
        </p:nvSpPr>
        <p:spPr>
          <a:xfrm>
            <a:off x="5010471" y="1032549"/>
            <a:ext cx="358473" cy="1754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chemeClr val="tx1"/>
                </a:solidFill>
              </a:rPr>
              <a:t>l3Ctx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4989173" y="1955149"/>
            <a:ext cx="421027" cy="15676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rgbClr val="FF0000"/>
                </a:solidFill>
              </a:rPr>
              <a:t>l2BD</a:t>
            </a:r>
            <a:endParaRPr lang="en-US" sz="700" b="1" dirty="0">
              <a:solidFill>
                <a:srgbClr val="FF0000"/>
              </a:solidFill>
            </a:endParaRPr>
          </a:p>
        </p:txBody>
      </p:sp>
      <p:cxnSp>
        <p:nvCxnSpPr>
          <p:cNvPr id="323" name="Straight Connector 322"/>
          <p:cNvCxnSpPr>
            <a:stCxn id="321" idx="2"/>
            <a:endCxn id="322" idx="0"/>
          </p:cNvCxnSpPr>
          <p:nvPr/>
        </p:nvCxnSpPr>
        <p:spPr>
          <a:xfrm>
            <a:off x="5189708" y="1207959"/>
            <a:ext cx="9979" cy="747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5" name="Rectangle 324"/>
          <p:cNvSpPr/>
          <p:nvPr/>
        </p:nvSpPr>
        <p:spPr>
          <a:xfrm>
            <a:off x="4777783" y="3206038"/>
            <a:ext cx="632417" cy="1846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vlanCktEp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6007665" y="4478617"/>
            <a:ext cx="914401" cy="1676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vlanRsVlanEppAtt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327" name="Straight Connector 326"/>
          <p:cNvCxnSpPr>
            <a:stCxn id="322" idx="2"/>
            <a:endCxn id="325" idx="0"/>
          </p:cNvCxnSpPr>
          <p:nvPr/>
        </p:nvCxnSpPr>
        <p:spPr>
          <a:xfrm flipH="1">
            <a:off x="5093992" y="2111916"/>
            <a:ext cx="105695" cy="1094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stCxn id="325" idx="2"/>
            <a:endCxn id="326" idx="0"/>
          </p:cNvCxnSpPr>
          <p:nvPr/>
        </p:nvCxnSpPr>
        <p:spPr>
          <a:xfrm>
            <a:off x="5093992" y="3390643"/>
            <a:ext cx="1370874" cy="10879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Rectangle 328"/>
          <p:cNvSpPr/>
          <p:nvPr/>
        </p:nvSpPr>
        <p:spPr>
          <a:xfrm>
            <a:off x="4703489" y="4452715"/>
            <a:ext cx="1125232" cy="2024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vlanRsPathDomAtt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331" name="Straight Arrow Connector 330"/>
          <p:cNvCxnSpPr>
            <a:stCxn id="329" idx="2"/>
            <a:endCxn id="335" idx="0"/>
          </p:cNvCxnSpPr>
          <p:nvPr/>
        </p:nvCxnSpPr>
        <p:spPr>
          <a:xfrm>
            <a:off x="5266105" y="4655150"/>
            <a:ext cx="170734" cy="25804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2" name="Rectangle 331"/>
          <p:cNvSpPr/>
          <p:nvPr/>
        </p:nvSpPr>
        <p:spPr>
          <a:xfrm>
            <a:off x="3737795" y="4443107"/>
            <a:ext cx="880468" cy="2387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chemeClr val="tx1"/>
                </a:solidFill>
              </a:rPr>
              <a:t>l2RtDomIfConn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333" name="Straight Connector 332"/>
          <p:cNvCxnSpPr>
            <a:stCxn id="325" idx="2"/>
            <a:endCxn id="329" idx="0"/>
          </p:cNvCxnSpPr>
          <p:nvPr/>
        </p:nvCxnSpPr>
        <p:spPr>
          <a:xfrm>
            <a:off x="5093992" y="3390643"/>
            <a:ext cx="172113" cy="1062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stCxn id="325" idx="2"/>
            <a:endCxn id="332" idx="0"/>
          </p:cNvCxnSpPr>
          <p:nvPr/>
        </p:nvCxnSpPr>
        <p:spPr>
          <a:xfrm flipH="1">
            <a:off x="4178029" y="3390643"/>
            <a:ext cx="915963" cy="1052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5" name="Rectangle 334"/>
          <p:cNvSpPr/>
          <p:nvPr/>
        </p:nvSpPr>
        <p:spPr>
          <a:xfrm>
            <a:off x="4799335" y="4913196"/>
            <a:ext cx="1275007" cy="2203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nwPathEp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4499501" y="1892062"/>
            <a:ext cx="556563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>
                <a:solidFill>
                  <a:srgbClr val="FF0000"/>
                </a:solidFill>
              </a:rPr>
              <a:t>bdDefDn</a:t>
            </a:r>
            <a:endParaRPr lang="fr-FR" sz="700" b="1" dirty="0" smtClean="0">
              <a:solidFill>
                <a:srgbClr val="FF0000"/>
              </a:solidFill>
            </a:endParaRPr>
          </a:p>
        </p:txBody>
      </p:sp>
      <p:cxnSp>
        <p:nvCxnSpPr>
          <p:cNvPr id="367" name="Straight Arrow Connector 170"/>
          <p:cNvCxnSpPr>
            <a:stCxn id="322" idx="1"/>
            <a:endCxn id="151" idx="2"/>
          </p:cNvCxnSpPr>
          <p:nvPr/>
        </p:nvCxnSpPr>
        <p:spPr>
          <a:xfrm flipH="1" flipV="1">
            <a:off x="3323485" y="1301833"/>
            <a:ext cx="1665688" cy="731700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Arrow Connector 170"/>
          <p:cNvCxnSpPr>
            <a:stCxn id="326" idx="1"/>
            <a:endCxn id="150" idx="2"/>
          </p:cNvCxnSpPr>
          <p:nvPr/>
        </p:nvCxnSpPr>
        <p:spPr>
          <a:xfrm flipH="1" flipV="1">
            <a:off x="2308761" y="1252205"/>
            <a:ext cx="3698904" cy="3310254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170"/>
          <p:cNvCxnSpPr>
            <a:stCxn id="332" idx="0"/>
            <a:endCxn id="264" idx="2"/>
          </p:cNvCxnSpPr>
          <p:nvPr/>
        </p:nvCxnSpPr>
        <p:spPr>
          <a:xfrm flipH="1" flipV="1">
            <a:off x="3291434" y="3651297"/>
            <a:ext cx="886595" cy="791810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170"/>
          <p:cNvCxnSpPr>
            <a:stCxn id="325" idx="1"/>
            <a:endCxn id="14" idx="3"/>
          </p:cNvCxnSpPr>
          <p:nvPr/>
        </p:nvCxnSpPr>
        <p:spPr>
          <a:xfrm flipH="1" flipV="1">
            <a:off x="723900" y="2629317"/>
            <a:ext cx="4053883" cy="669024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5" name="TextBox 384"/>
          <p:cNvSpPr txBox="1"/>
          <p:nvPr/>
        </p:nvSpPr>
        <p:spPr>
          <a:xfrm>
            <a:off x="3639108" y="2958773"/>
            <a:ext cx="461986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epgDn</a:t>
            </a:r>
            <a:endParaRPr lang="fr-FR" sz="700" b="1" dirty="0" smtClean="0"/>
          </a:p>
        </p:txBody>
      </p:sp>
      <p:sp>
        <p:nvSpPr>
          <p:cNvPr id="455" name="Rectangle 454"/>
          <p:cNvSpPr/>
          <p:nvPr/>
        </p:nvSpPr>
        <p:spPr>
          <a:xfrm>
            <a:off x="7008097" y="2588935"/>
            <a:ext cx="632417" cy="1846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vxlanCktEp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456" name="Rectangle 455"/>
          <p:cNvSpPr/>
          <p:nvPr/>
        </p:nvSpPr>
        <p:spPr>
          <a:xfrm>
            <a:off x="7964162" y="2597395"/>
            <a:ext cx="1066800" cy="1676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vxlanRsVxlanEppAtt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457" name="Straight Connector 456"/>
          <p:cNvCxnSpPr>
            <a:stCxn id="455" idx="3"/>
            <a:endCxn id="456" idx="1"/>
          </p:cNvCxnSpPr>
          <p:nvPr/>
        </p:nvCxnSpPr>
        <p:spPr>
          <a:xfrm flipV="1">
            <a:off x="7640514" y="2681237"/>
            <a:ext cx="323648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8" name="Rectangle 457"/>
          <p:cNvSpPr/>
          <p:nvPr/>
        </p:nvSpPr>
        <p:spPr>
          <a:xfrm>
            <a:off x="6761690" y="3164015"/>
            <a:ext cx="1125232" cy="2024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vxlanRsPathDomAtt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459" name="Straight Arrow Connector 458"/>
          <p:cNvCxnSpPr>
            <a:stCxn id="458" idx="2"/>
            <a:endCxn id="463" idx="0"/>
          </p:cNvCxnSpPr>
          <p:nvPr/>
        </p:nvCxnSpPr>
        <p:spPr>
          <a:xfrm flipH="1">
            <a:off x="7318408" y="3366450"/>
            <a:ext cx="5898" cy="37524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0" name="Rectangle 459"/>
          <p:cNvSpPr/>
          <p:nvPr/>
        </p:nvSpPr>
        <p:spPr>
          <a:xfrm>
            <a:off x="5828721" y="3183705"/>
            <a:ext cx="852183" cy="1990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chemeClr val="tx1"/>
                </a:solidFill>
              </a:rPr>
              <a:t>l2RtDomIfConn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461" name="Straight Connector 460"/>
          <p:cNvCxnSpPr>
            <a:stCxn id="455" idx="2"/>
            <a:endCxn id="458" idx="0"/>
          </p:cNvCxnSpPr>
          <p:nvPr/>
        </p:nvCxnSpPr>
        <p:spPr>
          <a:xfrm>
            <a:off x="7324306" y="2773540"/>
            <a:ext cx="0" cy="3904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/>
          <p:cNvCxnSpPr>
            <a:stCxn id="455" idx="2"/>
            <a:endCxn id="460" idx="0"/>
          </p:cNvCxnSpPr>
          <p:nvPr/>
        </p:nvCxnSpPr>
        <p:spPr>
          <a:xfrm flipH="1">
            <a:off x="6254813" y="2773540"/>
            <a:ext cx="1069493" cy="410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3" name="Rectangle 462"/>
          <p:cNvSpPr/>
          <p:nvPr/>
        </p:nvSpPr>
        <p:spPr>
          <a:xfrm>
            <a:off x="6680904" y="3741692"/>
            <a:ext cx="1275007" cy="2203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nwPathEp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466" name="Straight Arrow Connector 170"/>
          <p:cNvCxnSpPr>
            <a:stCxn id="456" idx="0"/>
            <a:endCxn id="150" idx="3"/>
          </p:cNvCxnSpPr>
          <p:nvPr/>
        </p:nvCxnSpPr>
        <p:spPr>
          <a:xfrm flipH="1" flipV="1">
            <a:off x="2637222" y="1167815"/>
            <a:ext cx="5860340" cy="1429580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Arrow Connector 170"/>
          <p:cNvCxnSpPr>
            <a:stCxn id="455" idx="1"/>
            <a:endCxn id="14" idx="3"/>
          </p:cNvCxnSpPr>
          <p:nvPr/>
        </p:nvCxnSpPr>
        <p:spPr>
          <a:xfrm flipH="1" flipV="1">
            <a:off x="723900" y="2629317"/>
            <a:ext cx="6284197" cy="51921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Arrow Connector 170"/>
          <p:cNvCxnSpPr>
            <a:stCxn id="460" idx="1"/>
            <a:endCxn id="298" idx="3"/>
          </p:cNvCxnSpPr>
          <p:nvPr/>
        </p:nvCxnSpPr>
        <p:spPr>
          <a:xfrm flipH="1">
            <a:off x="2621646" y="3283224"/>
            <a:ext cx="3207075" cy="870403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5" name="TextBox 504"/>
          <p:cNvSpPr txBox="1"/>
          <p:nvPr/>
        </p:nvSpPr>
        <p:spPr>
          <a:xfrm>
            <a:off x="6299704" y="2494293"/>
            <a:ext cx="461986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epgDn</a:t>
            </a:r>
            <a:endParaRPr lang="fr-FR" sz="700" b="1" dirty="0" smtClean="0"/>
          </a:p>
        </p:txBody>
      </p:sp>
      <p:cxnSp>
        <p:nvCxnSpPr>
          <p:cNvPr id="509" name="Straight Connector 508"/>
          <p:cNvCxnSpPr>
            <a:stCxn id="322" idx="3"/>
            <a:endCxn id="455" idx="0"/>
          </p:cNvCxnSpPr>
          <p:nvPr/>
        </p:nvCxnSpPr>
        <p:spPr>
          <a:xfrm>
            <a:off x="5410200" y="2033533"/>
            <a:ext cx="1914106" cy="5554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Arrow Connector 514"/>
          <p:cNvCxnSpPr/>
          <p:nvPr/>
        </p:nvCxnSpPr>
        <p:spPr>
          <a:xfrm>
            <a:off x="7964162" y="953894"/>
            <a:ext cx="875038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8" name="TextBox 517"/>
          <p:cNvSpPr txBox="1"/>
          <p:nvPr/>
        </p:nvSpPr>
        <p:spPr>
          <a:xfrm>
            <a:off x="7339707" y="787953"/>
            <a:ext cx="715599" cy="3462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68589" tIns="34295" rIns="68589" bIns="34295" rtlCol="0">
            <a:spAutoFit/>
          </a:bodyPr>
          <a:lstStyle/>
          <a:p>
            <a:r>
              <a:rPr lang="fr-FR" sz="900" b="1" dirty="0" err="1"/>
              <a:t>t</a:t>
            </a:r>
            <a:r>
              <a:rPr lang="fr-FR" sz="900" b="1" dirty="0" err="1" smtClean="0"/>
              <a:t>dn</a:t>
            </a:r>
            <a:r>
              <a:rPr lang="fr-FR" sz="900" b="1" dirty="0" smtClean="0"/>
              <a:t> to </a:t>
            </a:r>
            <a:r>
              <a:rPr lang="fr-FR" sz="900" b="1" dirty="0" err="1" smtClean="0"/>
              <a:t>EpP</a:t>
            </a:r>
            <a:endParaRPr lang="fr-FR" sz="900" b="1" dirty="0"/>
          </a:p>
          <a:p>
            <a:r>
              <a:rPr lang="fr-FR" sz="900" b="1" dirty="0" smtClean="0"/>
              <a:t>(</a:t>
            </a:r>
            <a:r>
              <a:rPr lang="fr-FR" sz="900" b="1" dirty="0" err="1" smtClean="0"/>
              <a:t>res</a:t>
            </a:r>
            <a:r>
              <a:rPr lang="fr-FR" sz="900" b="1" dirty="0" smtClean="0"/>
              <a:t> EPG)</a:t>
            </a:r>
            <a:endParaRPr lang="fr-FR" sz="900" b="1" dirty="0"/>
          </a:p>
        </p:txBody>
      </p:sp>
      <p:sp>
        <p:nvSpPr>
          <p:cNvPr id="84" name="Rectangle 83"/>
          <p:cNvSpPr/>
          <p:nvPr/>
        </p:nvSpPr>
        <p:spPr>
          <a:xfrm>
            <a:off x="142557" y="4935402"/>
            <a:ext cx="945258" cy="1759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fabricLooseNode</a:t>
            </a:r>
            <a:endParaRPr lang="en-US" sz="7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97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BD </a:t>
            </a:r>
            <a:r>
              <a:rPr lang="fr-FR" dirty="0" err="1" smtClean="0"/>
              <a:t>logical</a:t>
            </a:r>
            <a:r>
              <a:rPr lang="fr-FR" dirty="0" smtClean="0"/>
              <a:t> (</a:t>
            </a:r>
            <a:r>
              <a:rPr lang="fr-FR" dirty="0" err="1" smtClean="0">
                <a:solidFill>
                  <a:srgbClr val="FF0000"/>
                </a:solidFill>
              </a:rPr>
              <a:t>fvBD</a:t>
            </a:r>
            <a:r>
              <a:rPr lang="fr-FR" dirty="0" smtClean="0"/>
              <a:t>) to </a:t>
            </a:r>
            <a:r>
              <a:rPr lang="fr-FR" dirty="0" err="1" smtClean="0"/>
              <a:t>Resolved</a:t>
            </a:r>
            <a:r>
              <a:rPr lang="fr-FR" dirty="0" smtClean="0"/>
              <a:t> MO (</a:t>
            </a:r>
            <a:r>
              <a:rPr lang="fr-FR" dirty="0" err="1" smtClean="0">
                <a:solidFill>
                  <a:srgbClr val="FF0000"/>
                </a:solidFill>
              </a:rPr>
              <a:t>fvBDDef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admin@bdsol-aci2-apic1:~&gt;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-d  uni/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-RD/BD-RD_BD1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</a:p>
          <a:p>
            <a:pPr marL="1785" indent="0">
              <a:spcBef>
                <a:spcPts val="0"/>
              </a:spcBef>
              <a:buNone/>
            </a:pP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fv.BD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RD_BD1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arpFlood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bcastP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 225.1.80.16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childAction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8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: uni/</a:t>
            </a:r>
            <a:r>
              <a:rPr lang="fr-FR" sz="8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-RD/BD-RD_BD1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lcOwn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local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mac            : 00:22:BD:F8:19:FF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modTs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2014-11-17T17:44:51.316+02:00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monPolDn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 uni/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monepg-RD_Monitoring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mtu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inherit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ownerKey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ownerTag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pcTag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16387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rn             : BD-RD_BD1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scope          : 2818051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b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</a:t>
            </a:r>
            <a:r>
              <a:rPr lang="fr-FR" sz="8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16514958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uid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: 15374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unicastRoute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unkMacUcastAct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: proxy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unkMcastAct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: flood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admin@bdsol-aci2-apic1:~&gt;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-d uni/bd-[uni/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-RD/BD-RD_BD1]-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isSvc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-no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</a:p>
          <a:p>
            <a:pPr marL="1785" indent="0">
              <a:spcBef>
                <a:spcPts val="0"/>
              </a:spcBef>
              <a:buNone/>
            </a:pP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fv.BDDef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bdDn</a:t>
            </a:r>
            <a:r>
              <a:rPr lang="fr-FR" sz="8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: uni/</a:t>
            </a:r>
            <a:r>
              <a:rPr lang="fr-FR" sz="8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-RD/BD-RD_BD1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isSvc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: no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accEncap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unknown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arpFlood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bcastP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225.1.80.16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childAction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ctxDefDn</a:t>
            </a:r>
            <a:r>
              <a:rPr lang="fr-FR" sz="8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: uni/</a:t>
            </a:r>
            <a:r>
              <a:rPr lang="fr-FR" sz="8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8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8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8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8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-RD]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ctxDefStQual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: none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: uni/bd-[uni/</a:t>
            </a:r>
            <a:r>
              <a:rPr lang="fr-FR" sz="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-RD/BD-RD_BD1]-</a:t>
            </a:r>
            <a:r>
              <a:rPr lang="fr-FR" sz="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isSvc</a:t>
            </a:r>
            <a:r>
              <a:rPr lang="fr-FR" sz="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-no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isPolicyEnforced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lcOwn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: local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mac              : 00:22:BD:F8:19:FF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modTs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: 2014-11-17T17:44:51.316+02:00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monPolDn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 uni/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monepg-RD_Monitoring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mtu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inherit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: RD_BD1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ownerKey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ownerTag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pcTag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: 16387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rn               : bd-[uni/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-RD/BD-RD_BD1]-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isSvc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-no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scope            : 2818051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b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seg</a:t>
            </a:r>
            <a:r>
              <a:rPr lang="fr-FR" sz="8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: 16514958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type             : bd-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regular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unicastRoute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unkMacUcastAct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: proxy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unkMcastAct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: flood</a:t>
            </a:r>
          </a:p>
          <a:p>
            <a:endParaRPr lang="fr-FR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2743200" y="1733550"/>
            <a:ext cx="1981200" cy="457200"/>
          </a:xfrm>
          <a:prstGeom prst="straightConnector1">
            <a:avLst/>
          </a:prstGeom>
          <a:solidFill>
            <a:srgbClr val="0183B7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2209800" y="1276350"/>
            <a:ext cx="2326278" cy="501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200" dirty="0" err="1" smtClean="0">
                <a:solidFill>
                  <a:srgbClr val="004C8E"/>
                </a:solidFill>
              </a:rPr>
              <a:t>Binding</a:t>
            </a:r>
            <a:r>
              <a:rPr lang="fr-FR" sz="1200" dirty="0" smtClean="0">
                <a:solidFill>
                  <a:srgbClr val="004C8E"/>
                </a:solidFill>
              </a:rPr>
              <a:t> </a:t>
            </a:r>
            <a:r>
              <a:rPr lang="fr-FR" sz="1200" dirty="0" err="1" smtClean="0">
                <a:solidFill>
                  <a:srgbClr val="004C8E"/>
                </a:solidFill>
              </a:rPr>
              <a:t>between</a:t>
            </a:r>
            <a:r>
              <a:rPr lang="fr-FR" sz="1200" dirty="0" smtClean="0">
                <a:solidFill>
                  <a:srgbClr val="004C8E"/>
                </a:solidFill>
              </a:rPr>
              <a:t> </a:t>
            </a:r>
            <a:r>
              <a:rPr lang="fr-FR" sz="1200" dirty="0" err="1" smtClean="0">
                <a:solidFill>
                  <a:srgbClr val="004C8E"/>
                </a:solidFill>
              </a:rPr>
              <a:t>resolved</a:t>
            </a:r>
            <a:r>
              <a:rPr lang="fr-FR" sz="1200" dirty="0" smtClean="0">
                <a:solidFill>
                  <a:srgbClr val="004C8E"/>
                </a:solidFill>
              </a:rPr>
              <a:t> 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200" dirty="0" smtClean="0">
                <a:solidFill>
                  <a:srgbClr val="004C8E"/>
                </a:solidFill>
              </a:rPr>
              <a:t>BD to </a:t>
            </a:r>
            <a:r>
              <a:rPr lang="fr-FR" sz="1200" dirty="0" err="1" smtClean="0">
                <a:solidFill>
                  <a:srgbClr val="004C8E"/>
                </a:solidFill>
              </a:rPr>
              <a:t>logical</a:t>
            </a:r>
            <a:r>
              <a:rPr lang="fr-FR" sz="1200" dirty="0" smtClean="0">
                <a:solidFill>
                  <a:srgbClr val="004C8E"/>
                </a:solidFill>
              </a:rPr>
              <a:t> BD </a:t>
            </a:r>
            <a:r>
              <a:rPr lang="fr-FR" sz="1200" dirty="0" err="1" smtClean="0">
                <a:solidFill>
                  <a:srgbClr val="004C8E"/>
                </a:solidFill>
              </a:rPr>
              <a:t>with</a:t>
            </a:r>
            <a:r>
              <a:rPr lang="fr-FR" sz="1200" dirty="0" smtClean="0">
                <a:solidFill>
                  <a:srgbClr val="004C8E"/>
                </a:solidFill>
              </a:rPr>
              <a:t> the </a:t>
            </a:r>
            <a:r>
              <a:rPr lang="fr-FR" sz="1200" dirty="0" err="1" smtClean="0">
                <a:solidFill>
                  <a:srgbClr val="004C8E"/>
                </a:solidFill>
              </a:rPr>
              <a:t>bdDn</a:t>
            </a:r>
            <a:r>
              <a:rPr lang="fr-FR" sz="1200" dirty="0" smtClean="0">
                <a:solidFill>
                  <a:srgbClr val="004C8E"/>
                </a:solidFill>
              </a:rPr>
              <a:t> 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3733800" y="4171950"/>
            <a:ext cx="990600" cy="228600"/>
          </a:xfrm>
          <a:prstGeom prst="straightConnector1">
            <a:avLst/>
          </a:prstGeom>
          <a:solidFill>
            <a:srgbClr val="0183B7"/>
          </a:solidFill>
          <a:ln w="190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067499" y="4425193"/>
            <a:ext cx="2967479" cy="61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600" dirty="0" smtClean="0">
                <a:solidFill>
                  <a:schemeClr val="accent4">
                    <a:lumMod val="75000"/>
                  </a:schemeClr>
                </a:solidFill>
              </a:rPr>
              <a:t>The </a:t>
            </a:r>
            <a:r>
              <a:rPr lang="fr-FR" sz="1600" dirty="0" err="1" smtClean="0">
                <a:solidFill>
                  <a:schemeClr val="accent4">
                    <a:lumMod val="75000"/>
                  </a:schemeClr>
                </a:solidFill>
              </a:rPr>
              <a:t>seg</a:t>
            </a:r>
            <a:r>
              <a:rPr lang="fr-FR" sz="1600" dirty="0" smtClean="0">
                <a:solidFill>
                  <a:schemeClr val="accent4">
                    <a:lumMod val="75000"/>
                  </a:schemeClr>
                </a:solidFill>
              </a:rPr>
              <a:t> id </a:t>
            </a:r>
            <a:r>
              <a:rPr lang="fr-FR" sz="1600" dirty="0" err="1" smtClean="0">
                <a:solidFill>
                  <a:schemeClr val="accent4">
                    <a:lumMod val="75000"/>
                  </a:schemeClr>
                </a:solidFill>
              </a:rPr>
              <a:t>is</a:t>
            </a:r>
            <a:r>
              <a:rPr lang="fr-FR" sz="1600" dirty="0" smtClean="0">
                <a:solidFill>
                  <a:schemeClr val="accent4">
                    <a:lumMod val="75000"/>
                  </a:schemeClr>
                </a:solidFill>
              </a:rPr>
              <a:t> the </a:t>
            </a:r>
            <a:r>
              <a:rPr lang="fr-FR" sz="1600" dirty="0" err="1" smtClean="0">
                <a:solidFill>
                  <a:schemeClr val="accent4">
                    <a:lumMod val="75000"/>
                  </a:schemeClr>
                </a:solidFill>
              </a:rPr>
              <a:t>fabric</a:t>
            </a:r>
            <a:r>
              <a:rPr lang="fr-FR" sz="16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sz="1600" dirty="0" err="1" smtClean="0">
                <a:solidFill>
                  <a:schemeClr val="accent4">
                    <a:lumMod val="75000"/>
                  </a:schemeClr>
                </a:solidFill>
              </a:rPr>
              <a:t>encaps</a:t>
            </a:r>
            <a:endParaRPr lang="fr-FR" sz="16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600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fr-FR" sz="1600" dirty="0" err="1" smtClean="0">
                <a:solidFill>
                  <a:schemeClr val="accent4">
                    <a:lumMod val="75000"/>
                  </a:schemeClr>
                </a:solidFill>
              </a:rPr>
              <a:t>vxlan</a:t>
            </a:r>
            <a:r>
              <a:rPr lang="fr-FR" sz="1600" dirty="0" smtClean="0">
                <a:solidFill>
                  <a:schemeClr val="accent4">
                    <a:lumMod val="75000"/>
                  </a:schemeClr>
                </a:solidFill>
              </a:rPr>
              <a:t> in </a:t>
            </a:r>
            <a:r>
              <a:rPr lang="fr-FR" sz="1600" dirty="0" err="1" smtClean="0">
                <a:solidFill>
                  <a:schemeClr val="accent4">
                    <a:lumMod val="75000"/>
                  </a:schemeClr>
                </a:solidFill>
              </a:rPr>
              <a:t>fabric</a:t>
            </a:r>
            <a:r>
              <a:rPr lang="fr-FR" sz="1600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3772385" y="2419350"/>
            <a:ext cx="990600" cy="457200"/>
          </a:xfrm>
          <a:prstGeom prst="straightConnector1">
            <a:avLst/>
          </a:prstGeom>
          <a:solidFill>
            <a:srgbClr val="0183B7"/>
          </a:solidFill>
          <a:ln w="1905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3124200" y="2899684"/>
            <a:ext cx="1559017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200" dirty="0" smtClean="0">
                <a:solidFill>
                  <a:srgbClr val="000000"/>
                </a:solidFill>
              </a:rPr>
              <a:t>To the </a:t>
            </a:r>
            <a:r>
              <a:rPr lang="fr-FR" sz="1200" dirty="0" err="1" smtClean="0">
                <a:solidFill>
                  <a:srgbClr val="000000"/>
                </a:solidFill>
              </a:rPr>
              <a:t>Resolved</a:t>
            </a:r>
            <a:r>
              <a:rPr lang="fr-FR" sz="1200" dirty="0" smtClean="0">
                <a:solidFill>
                  <a:srgbClr val="000000"/>
                </a:solidFill>
              </a:rPr>
              <a:t> </a:t>
            </a:r>
            <a:r>
              <a:rPr lang="fr-FR" sz="1200" dirty="0" err="1" smtClean="0">
                <a:solidFill>
                  <a:srgbClr val="000000"/>
                </a:solidFill>
              </a:rPr>
              <a:t>Ctx</a:t>
            </a:r>
            <a:endParaRPr lang="fr-FR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078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BD in the </a:t>
            </a:r>
            <a:r>
              <a:rPr lang="fr-FR" dirty="0" err="1" smtClean="0"/>
              <a:t>concrete</a:t>
            </a:r>
            <a:r>
              <a:rPr lang="fr-FR" dirty="0" smtClean="0"/>
              <a:t> model – </a:t>
            </a:r>
            <a:r>
              <a:rPr lang="fr-FR" dirty="0" smtClean="0">
                <a:solidFill>
                  <a:srgbClr val="FF0000"/>
                </a:solidFill>
              </a:rPr>
              <a:t>l2BD 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76" y="895350"/>
            <a:ext cx="5011723" cy="4191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admin@bdsol-aci2-apic1:~&gt;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-c l2BD |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16514958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/pod-1/node-102/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</a:t>
            </a:r>
            <a:r>
              <a:rPr lang="fr-FR" sz="10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vxlan-16514958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/pod-1/node-104/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/pod-1/node-101/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admin@bdsol-aci2-apic1:~&gt;</a:t>
            </a:r>
          </a:p>
          <a:p>
            <a:pPr marL="1785" indent="0">
              <a:spcBef>
                <a:spcPts val="0"/>
              </a:spcBef>
              <a:buNone/>
            </a:pPr>
            <a:endParaRPr lang="fr-FR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:~&gt;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-d 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</a:p>
          <a:p>
            <a:pPr marL="1785" indent="0">
              <a:spcBef>
                <a:spcPts val="0"/>
              </a:spcBef>
              <a:buNone/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l2.BD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fabEncap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: vxlan-16514958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accEncap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unknown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adminSt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: active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bdDefDn</a:t>
            </a:r>
            <a:r>
              <a:rPr lang="fr-FR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: uni/bd-[uni/</a:t>
            </a:r>
            <a:r>
              <a:rPr lang="fr-FR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-RD/BD-RD_BD1]-</a:t>
            </a:r>
            <a:r>
              <a:rPr lang="fr-FR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isSvc</a:t>
            </a:r>
            <a:r>
              <a:rPr lang="fr-FR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-no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bridgeMode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mac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childAction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: 2014-11-12T17:42:13.000+02:00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ctrl        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epOperSt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fwdCtrl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flood,mdst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-flood</a:t>
            </a:r>
          </a:p>
          <a:p>
            <a:endParaRPr lang="fr-FR" sz="1000" dirty="0"/>
          </a:p>
          <a:p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5181600" y="971550"/>
            <a:ext cx="3683828" cy="37623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fwdMode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bridge,route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hwId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: 13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id                   : 11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: local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: 2014-11-17T17:43:42.598+02:00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mode                 : CE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monPolDn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monepg-RD_Monitoring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: RD:RD_BD1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operSt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: up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pcTag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: 16387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rn                   : bd-[vxlan-16514958]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type                 : bd-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regular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unkMacUcastAct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 proxy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unkMcastAct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flood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vlanmgrCfgFailedBmp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vlanmgrCfgFailedTs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: 00:00:00:00.000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vlanmgrCfgState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: 0</a:t>
            </a:r>
          </a:p>
          <a:p>
            <a:endParaRPr lang="fr-FR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4724400" y="3790950"/>
            <a:ext cx="762000" cy="609600"/>
          </a:xfrm>
          <a:prstGeom prst="straightConnector1">
            <a:avLst/>
          </a:prstGeom>
          <a:solidFill>
            <a:srgbClr val="0183B7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5562600" y="4400550"/>
            <a:ext cx="2864887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600" b="1" dirty="0" smtClean="0">
                <a:solidFill>
                  <a:srgbClr val="0070C0"/>
                </a:solidFill>
              </a:rPr>
              <a:t>Relation to the </a:t>
            </a:r>
            <a:r>
              <a:rPr lang="fr-FR" sz="1600" b="1" dirty="0" err="1" smtClean="0">
                <a:solidFill>
                  <a:srgbClr val="0070C0"/>
                </a:solidFill>
              </a:rPr>
              <a:t>resolved</a:t>
            </a:r>
            <a:r>
              <a:rPr lang="fr-FR" sz="1600" b="1" dirty="0" smtClean="0">
                <a:solidFill>
                  <a:srgbClr val="0070C0"/>
                </a:solidFill>
              </a:rPr>
              <a:t> BD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2286000" y="1428750"/>
            <a:ext cx="1828800" cy="1600200"/>
          </a:xfrm>
          <a:prstGeom prst="straightConnector1">
            <a:avLst/>
          </a:prstGeom>
          <a:solidFill>
            <a:srgbClr val="0183B7"/>
          </a:solidFill>
          <a:ln w="190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3200400" y="3028950"/>
            <a:ext cx="194309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200" dirty="0" err="1" smtClean="0">
                <a:solidFill>
                  <a:schemeClr val="accent6">
                    <a:lumMod val="75000"/>
                  </a:schemeClr>
                </a:solidFill>
              </a:rPr>
              <a:t>Using</a:t>
            </a:r>
            <a:r>
              <a:rPr lang="fr-FR" sz="1200" dirty="0" smtClean="0">
                <a:solidFill>
                  <a:schemeClr val="accent6">
                    <a:lumMod val="75000"/>
                  </a:schemeClr>
                </a:solidFill>
              </a:rPr>
              <a:t> the </a:t>
            </a:r>
            <a:r>
              <a:rPr lang="fr-FR" sz="1200" dirty="0" err="1" smtClean="0">
                <a:solidFill>
                  <a:schemeClr val="accent6">
                    <a:lumMod val="75000"/>
                  </a:schemeClr>
                </a:solidFill>
              </a:rPr>
              <a:t>seg</a:t>
            </a:r>
            <a:r>
              <a:rPr lang="fr-FR" sz="1200" dirty="0" smtClean="0">
                <a:solidFill>
                  <a:schemeClr val="accent6">
                    <a:lumMod val="75000"/>
                  </a:schemeClr>
                </a:solidFill>
              </a:rPr>
              <a:t> id </a:t>
            </a:r>
            <a:r>
              <a:rPr lang="fr-FR" sz="1200" dirty="0" err="1" smtClean="0">
                <a:solidFill>
                  <a:schemeClr val="accent6">
                    <a:lumMod val="75000"/>
                  </a:schemeClr>
                </a:solidFill>
              </a:rPr>
              <a:t>from</a:t>
            </a:r>
            <a:r>
              <a:rPr lang="fr-FR" sz="1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1200" dirty="0" err="1" smtClean="0">
                <a:solidFill>
                  <a:schemeClr val="accent6">
                    <a:lumMod val="75000"/>
                  </a:schemeClr>
                </a:solidFill>
              </a:rPr>
              <a:t>resolved</a:t>
            </a:r>
            <a:r>
              <a:rPr lang="fr-FR" sz="1200" dirty="0" smtClean="0">
                <a:solidFill>
                  <a:schemeClr val="accent6">
                    <a:lumMod val="75000"/>
                  </a:schemeClr>
                </a:solidFill>
              </a:rPr>
              <a:t> BD</a:t>
            </a:r>
          </a:p>
        </p:txBody>
      </p:sp>
    </p:spTree>
    <p:extLst>
      <p:ext uri="{BB962C8B-B14F-4D97-AF65-F5344CB8AC3E}">
        <p14:creationId xmlns:p14="http://schemas.microsoft.com/office/powerpoint/2010/main" val="201586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82"/>
          <p:cNvSpPr/>
          <p:nvPr/>
        </p:nvSpPr>
        <p:spPr bwMode="auto">
          <a:xfrm>
            <a:off x="3546902" y="585015"/>
            <a:ext cx="5603548" cy="4532087"/>
          </a:xfrm>
          <a:custGeom>
            <a:avLst/>
            <a:gdLst>
              <a:gd name="connsiteX0" fmla="*/ 1837258 w 5761013"/>
              <a:gd name="connsiteY0" fmla="*/ 231825 h 4521291"/>
              <a:gd name="connsiteX1" fmla="*/ 1166698 w 5761013"/>
              <a:gd name="connsiteY1" fmla="*/ 2453478 h 4521291"/>
              <a:gd name="connsiteX2" fmla="*/ 150698 w 5761013"/>
              <a:gd name="connsiteY2" fmla="*/ 4465158 h 4521291"/>
              <a:gd name="connsiteX3" fmla="*/ 4722698 w 5761013"/>
              <a:gd name="connsiteY3" fmla="*/ 3923292 h 4521291"/>
              <a:gd name="connsiteX4" fmla="*/ 3056458 w 5761013"/>
              <a:gd name="connsiteY4" fmla="*/ 3503345 h 4521291"/>
              <a:gd name="connsiteX5" fmla="*/ 4607551 w 5761013"/>
              <a:gd name="connsiteY5" fmla="*/ 2927612 h 4521291"/>
              <a:gd name="connsiteX6" fmla="*/ 5650645 w 5761013"/>
              <a:gd name="connsiteY6" fmla="*/ 2006438 h 4521291"/>
              <a:gd name="connsiteX7" fmla="*/ 1884671 w 5761013"/>
              <a:gd name="connsiteY7" fmla="*/ 265692 h 4521291"/>
              <a:gd name="connsiteX8" fmla="*/ 1837258 w 5761013"/>
              <a:gd name="connsiteY8" fmla="*/ 231825 h 4521291"/>
              <a:gd name="connsiteX0" fmla="*/ 1631425 w 5758380"/>
              <a:gd name="connsiteY0" fmla="*/ 249047 h 4497873"/>
              <a:gd name="connsiteX1" fmla="*/ 1164065 w 5758380"/>
              <a:gd name="connsiteY1" fmla="*/ 2430060 h 4497873"/>
              <a:gd name="connsiteX2" fmla="*/ 148065 w 5758380"/>
              <a:gd name="connsiteY2" fmla="*/ 4441740 h 4497873"/>
              <a:gd name="connsiteX3" fmla="*/ 4720065 w 5758380"/>
              <a:gd name="connsiteY3" fmla="*/ 3899874 h 4497873"/>
              <a:gd name="connsiteX4" fmla="*/ 3053825 w 5758380"/>
              <a:gd name="connsiteY4" fmla="*/ 3479927 h 4497873"/>
              <a:gd name="connsiteX5" fmla="*/ 4604918 w 5758380"/>
              <a:gd name="connsiteY5" fmla="*/ 2904194 h 4497873"/>
              <a:gd name="connsiteX6" fmla="*/ 5648012 w 5758380"/>
              <a:gd name="connsiteY6" fmla="*/ 1983020 h 4497873"/>
              <a:gd name="connsiteX7" fmla="*/ 1882038 w 5758380"/>
              <a:gd name="connsiteY7" fmla="*/ 242274 h 4497873"/>
              <a:gd name="connsiteX8" fmla="*/ 1631425 w 5758380"/>
              <a:gd name="connsiteY8" fmla="*/ 249047 h 4497873"/>
              <a:gd name="connsiteX0" fmla="*/ 1631425 w 5758380"/>
              <a:gd name="connsiteY0" fmla="*/ 212216 h 4461042"/>
              <a:gd name="connsiteX1" fmla="*/ 1164065 w 5758380"/>
              <a:gd name="connsiteY1" fmla="*/ 2393229 h 4461042"/>
              <a:gd name="connsiteX2" fmla="*/ 148065 w 5758380"/>
              <a:gd name="connsiteY2" fmla="*/ 4404909 h 4461042"/>
              <a:gd name="connsiteX3" fmla="*/ 4720065 w 5758380"/>
              <a:gd name="connsiteY3" fmla="*/ 3863043 h 4461042"/>
              <a:gd name="connsiteX4" fmla="*/ 3053825 w 5758380"/>
              <a:gd name="connsiteY4" fmla="*/ 3443096 h 4461042"/>
              <a:gd name="connsiteX5" fmla="*/ 4604918 w 5758380"/>
              <a:gd name="connsiteY5" fmla="*/ 2867363 h 4461042"/>
              <a:gd name="connsiteX6" fmla="*/ 5648012 w 5758380"/>
              <a:gd name="connsiteY6" fmla="*/ 1946189 h 4461042"/>
              <a:gd name="connsiteX7" fmla="*/ 2694838 w 5758380"/>
              <a:gd name="connsiteY7" fmla="*/ 279949 h 4461042"/>
              <a:gd name="connsiteX8" fmla="*/ 1631425 w 5758380"/>
              <a:gd name="connsiteY8" fmla="*/ 212216 h 4461042"/>
              <a:gd name="connsiteX0" fmla="*/ 1608408 w 5735363"/>
              <a:gd name="connsiteY0" fmla="*/ 208415 h 4460320"/>
              <a:gd name="connsiteX1" fmla="*/ 1317155 w 5735363"/>
              <a:gd name="connsiteY1" fmla="*/ 2335242 h 4460320"/>
              <a:gd name="connsiteX2" fmla="*/ 125048 w 5735363"/>
              <a:gd name="connsiteY2" fmla="*/ 4401108 h 4460320"/>
              <a:gd name="connsiteX3" fmla="*/ 4697048 w 5735363"/>
              <a:gd name="connsiteY3" fmla="*/ 3859242 h 4460320"/>
              <a:gd name="connsiteX4" fmla="*/ 3030808 w 5735363"/>
              <a:gd name="connsiteY4" fmla="*/ 3439295 h 4460320"/>
              <a:gd name="connsiteX5" fmla="*/ 4581901 w 5735363"/>
              <a:gd name="connsiteY5" fmla="*/ 2863562 h 4460320"/>
              <a:gd name="connsiteX6" fmla="*/ 5624995 w 5735363"/>
              <a:gd name="connsiteY6" fmla="*/ 1942388 h 4460320"/>
              <a:gd name="connsiteX7" fmla="*/ 2671821 w 5735363"/>
              <a:gd name="connsiteY7" fmla="*/ 276148 h 4460320"/>
              <a:gd name="connsiteX8" fmla="*/ 1608408 w 5735363"/>
              <a:gd name="connsiteY8" fmla="*/ 208415 h 4460320"/>
              <a:gd name="connsiteX0" fmla="*/ 1474471 w 5601426"/>
              <a:gd name="connsiteY0" fmla="*/ 208415 h 4582172"/>
              <a:gd name="connsiteX1" fmla="*/ 1183218 w 5601426"/>
              <a:gd name="connsiteY1" fmla="*/ 2335242 h 4582172"/>
              <a:gd name="connsiteX2" fmla="*/ 133351 w 5601426"/>
              <a:gd name="connsiteY2" fmla="*/ 4529802 h 4582172"/>
              <a:gd name="connsiteX3" fmla="*/ 4563111 w 5601426"/>
              <a:gd name="connsiteY3" fmla="*/ 3859242 h 4582172"/>
              <a:gd name="connsiteX4" fmla="*/ 2896871 w 5601426"/>
              <a:gd name="connsiteY4" fmla="*/ 3439295 h 4582172"/>
              <a:gd name="connsiteX5" fmla="*/ 4447964 w 5601426"/>
              <a:gd name="connsiteY5" fmla="*/ 2863562 h 4582172"/>
              <a:gd name="connsiteX6" fmla="*/ 5491058 w 5601426"/>
              <a:gd name="connsiteY6" fmla="*/ 1942388 h 4582172"/>
              <a:gd name="connsiteX7" fmla="*/ 2537884 w 5601426"/>
              <a:gd name="connsiteY7" fmla="*/ 276148 h 4582172"/>
              <a:gd name="connsiteX8" fmla="*/ 1474471 w 5601426"/>
              <a:gd name="connsiteY8" fmla="*/ 208415 h 4582172"/>
              <a:gd name="connsiteX0" fmla="*/ 1442489 w 5569444"/>
              <a:gd name="connsiteY0" fmla="*/ 208415 h 4553878"/>
              <a:gd name="connsiteX1" fmla="*/ 1151236 w 5569444"/>
              <a:gd name="connsiteY1" fmla="*/ 2335242 h 4553878"/>
              <a:gd name="connsiteX2" fmla="*/ 101369 w 5569444"/>
              <a:gd name="connsiteY2" fmla="*/ 4529802 h 4553878"/>
              <a:gd name="connsiteX3" fmla="*/ 4531129 w 5569444"/>
              <a:gd name="connsiteY3" fmla="*/ 3859242 h 4553878"/>
              <a:gd name="connsiteX4" fmla="*/ 2864889 w 5569444"/>
              <a:gd name="connsiteY4" fmla="*/ 3439295 h 4553878"/>
              <a:gd name="connsiteX5" fmla="*/ 4415982 w 5569444"/>
              <a:gd name="connsiteY5" fmla="*/ 2863562 h 4553878"/>
              <a:gd name="connsiteX6" fmla="*/ 5459076 w 5569444"/>
              <a:gd name="connsiteY6" fmla="*/ 1942388 h 4553878"/>
              <a:gd name="connsiteX7" fmla="*/ 2505902 w 5569444"/>
              <a:gd name="connsiteY7" fmla="*/ 276148 h 4553878"/>
              <a:gd name="connsiteX8" fmla="*/ 1442489 w 5569444"/>
              <a:gd name="connsiteY8" fmla="*/ 208415 h 4553878"/>
              <a:gd name="connsiteX0" fmla="*/ 1490492 w 5617447"/>
              <a:gd name="connsiteY0" fmla="*/ 207466 h 4581938"/>
              <a:gd name="connsiteX1" fmla="*/ 1084092 w 5617447"/>
              <a:gd name="connsiteY1" fmla="*/ 2320746 h 4581938"/>
              <a:gd name="connsiteX2" fmla="*/ 149372 w 5617447"/>
              <a:gd name="connsiteY2" fmla="*/ 4528853 h 4581938"/>
              <a:gd name="connsiteX3" fmla="*/ 4579132 w 5617447"/>
              <a:gd name="connsiteY3" fmla="*/ 3858293 h 4581938"/>
              <a:gd name="connsiteX4" fmla="*/ 2912892 w 5617447"/>
              <a:gd name="connsiteY4" fmla="*/ 3438346 h 4581938"/>
              <a:gd name="connsiteX5" fmla="*/ 4463985 w 5617447"/>
              <a:gd name="connsiteY5" fmla="*/ 2862613 h 4581938"/>
              <a:gd name="connsiteX6" fmla="*/ 5507079 w 5617447"/>
              <a:gd name="connsiteY6" fmla="*/ 1941439 h 4581938"/>
              <a:gd name="connsiteX7" fmla="*/ 2553905 w 5617447"/>
              <a:gd name="connsiteY7" fmla="*/ 275199 h 4581938"/>
              <a:gd name="connsiteX8" fmla="*/ 1490492 w 5617447"/>
              <a:gd name="connsiteY8" fmla="*/ 207466 h 4581938"/>
              <a:gd name="connsiteX0" fmla="*/ 1490492 w 5621901"/>
              <a:gd name="connsiteY0" fmla="*/ 207466 h 4583612"/>
              <a:gd name="connsiteX1" fmla="*/ 1084092 w 5621901"/>
              <a:gd name="connsiteY1" fmla="*/ 2320746 h 4583612"/>
              <a:gd name="connsiteX2" fmla="*/ 149372 w 5621901"/>
              <a:gd name="connsiteY2" fmla="*/ 4528853 h 4583612"/>
              <a:gd name="connsiteX3" fmla="*/ 4579132 w 5621901"/>
              <a:gd name="connsiteY3" fmla="*/ 3858293 h 4583612"/>
              <a:gd name="connsiteX4" fmla="*/ 2553906 w 5621901"/>
              <a:gd name="connsiteY4" fmla="*/ 3255466 h 4583612"/>
              <a:gd name="connsiteX5" fmla="*/ 4463985 w 5621901"/>
              <a:gd name="connsiteY5" fmla="*/ 2862613 h 4583612"/>
              <a:gd name="connsiteX6" fmla="*/ 5507079 w 5621901"/>
              <a:gd name="connsiteY6" fmla="*/ 1941439 h 4583612"/>
              <a:gd name="connsiteX7" fmla="*/ 2553905 w 5621901"/>
              <a:gd name="connsiteY7" fmla="*/ 275199 h 4583612"/>
              <a:gd name="connsiteX8" fmla="*/ 1490492 w 5621901"/>
              <a:gd name="connsiteY8" fmla="*/ 207466 h 4583612"/>
              <a:gd name="connsiteX0" fmla="*/ 1490492 w 5621901"/>
              <a:gd name="connsiteY0" fmla="*/ 207466 h 4575377"/>
              <a:gd name="connsiteX1" fmla="*/ 1084092 w 5621901"/>
              <a:gd name="connsiteY1" fmla="*/ 2320746 h 4575377"/>
              <a:gd name="connsiteX2" fmla="*/ 149372 w 5621901"/>
              <a:gd name="connsiteY2" fmla="*/ 4528853 h 4575377"/>
              <a:gd name="connsiteX3" fmla="*/ 4579132 w 5621901"/>
              <a:gd name="connsiteY3" fmla="*/ 3858293 h 4575377"/>
              <a:gd name="connsiteX4" fmla="*/ 2553906 w 5621901"/>
              <a:gd name="connsiteY4" fmla="*/ 3255466 h 4575377"/>
              <a:gd name="connsiteX5" fmla="*/ 4463985 w 5621901"/>
              <a:gd name="connsiteY5" fmla="*/ 2862613 h 4575377"/>
              <a:gd name="connsiteX6" fmla="*/ 5507079 w 5621901"/>
              <a:gd name="connsiteY6" fmla="*/ 1941439 h 4575377"/>
              <a:gd name="connsiteX7" fmla="*/ 2553905 w 5621901"/>
              <a:gd name="connsiteY7" fmla="*/ 275199 h 4575377"/>
              <a:gd name="connsiteX8" fmla="*/ 1490492 w 5621901"/>
              <a:gd name="connsiteY8" fmla="*/ 207466 h 4575377"/>
              <a:gd name="connsiteX0" fmla="*/ 1459092 w 5590501"/>
              <a:gd name="connsiteY0" fmla="*/ 207466 h 4532482"/>
              <a:gd name="connsiteX1" fmla="*/ 1052692 w 5590501"/>
              <a:gd name="connsiteY1" fmla="*/ 2320746 h 4532482"/>
              <a:gd name="connsiteX2" fmla="*/ 117972 w 5590501"/>
              <a:gd name="connsiteY2" fmla="*/ 4528853 h 4532482"/>
              <a:gd name="connsiteX3" fmla="*/ 4547732 w 5590501"/>
              <a:gd name="connsiteY3" fmla="*/ 3858293 h 4532482"/>
              <a:gd name="connsiteX4" fmla="*/ 2522506 w 5590501"/>
              <a:gd name="connsiteY4" fmla="*/ 3255466 h 4532482"/>
              <a:gd name="connsiteX5" fmla="*/ 4432585 w 5590501"/>
              <a:gd name="connsiteY5" fmla="*/ 2862613 h 4532482"/>
              <a:gd name="connsiteX6" fmla="*/ 5475679 w 5590501"/>
              <a:gd name="connsiteY6" fmla="*/ 1941439 h 4532482"/>
              <a:gd name="connsiteX7" fmla="*/ 2522505 w 5590501"/>
              <a:gd name="connsiteY7" fmla="*/ 275199 h 4532482"/>
              <a:gd name="connsiteX8" fmla="*/ 1459092 w 5590501"/>
              <a:gd name="connsiteY8" fmla="*/ 207466 h 4532482"/>
              <a:gd name="connsiteX0" fmla="*/ 1472139 w 5603548"/>
              <a:gd name="connsiteY0" fmla="*/ 207466 h 4532087"/>
              <a:gd name="connsiteX1" fmla="*/ 1065739 w 5603548"/>
              <a:gd name="connsiteY1" fmla="*/ 2320746 h 4532087"/>
              <a:gd name="connsiteX2" fmla="*/ 131019 w 5603548"/>
              <a:gd name="connsiteY2" fmla="*/ 4528853 h 4532087"/>
              <a:gd name="connsiteX3" fmla="*/ 4560779 w 5603548"/>
              <a:gd name="connsiteY3" fmla="*/ 3858293 h 4532087"/>
              <a:gd name="connsiteX4" fmla="*/ 2535553 w 5603548"/>
              <a:gd name="connsiteY4" fmla="*/ 3255466 h 4532087"/>
              <a:gd name="connsiteX5" fmla="*/ 4445632 w 5603548"/>
              <a:gd name="connsiteY5" fmla="*/ 2862613 h 4532087"/>
              <a:gd name="connsiteX6" fmla="*/ 5488726 w 5603548"/>
              <a:gd name="connsiteY6" fmla="*/ 1941439 h 4532087"/>
              <a:gd name="connsiteX7" fmla="*/ 2535552 w 5603548"/>
              <a:gd name="connsiteY7" fmla="*/ 275199 h 4532087"/>
              <a:gd name="connsiteX8" fmla="*/ 1472139 w 5603548"/>
              <a:gd name="connsiteY8" fmla="*/ 207466 h 453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3548" h="4532087">
                <a:moveTo>
                  <a:pt x="1472139" y="207466"/>
                </a:moveTo>
                <a:cubicBezTo>
                  <a:pt x="1227170" y="548390"/>
                  <a:pt x="1458592" y="1803715"/>
                  <a:pt x="1065739" y="2320746"/>
                </a:cubicBezTo>
                <a:cubicBezTo>
                  <a:pt x="672886" y="2837777"/>
                  <a:pt x="-363434" y="4618035"/>
                  <a:pt x="131019" y="4528853"/>
                </a:cubicBezTo>
                <a:cubicBezTo>
                  <a:pt x="625472" y="4439671"/>
                  <a:pt x="4024556" y="3901191"/>
                  <a:pt x="4560779" y="3858293"/>
                </a:cubicBezTo>
                <a:cubicBezTo>
                  <a:pt x="5097002" y="3815395"/>
                  <a:pt x="2554744" y="3421413"/>
                  <a:pt x="2535553" y="3255466"/>
                </a:cubicBezTo>
                <a:cubicBezTo>
                  <a:pt x="2516362" y="3089519"/>
                  <a:pt x="3953437" y="3081618"/>
                  <a:pt x="4445632" y="2862613"/>
                </a:cubicBezTo>
                <a:cubicBezTo>
                  <a:pt x="4937828" y="2643609"/>
                  <a:pt x="5942539" y="2385092"/>
                  <a:pt x="5488726" y="1941439"/>
                </a:cubicBezTo>
                <a:cubicBezTo>
                  <a:pt x="5034913" y="1497786"/>
                  <a:pt x="3204983" y="564195"/>
                  <a:pt x="2535552" y="275199"/>
                </a:cubicBezTo>
                <a:cubicBezTo>
                  <a:pt x="1866121" y="-13797"/>
                  <a:pt x="1717108" y="-133458"/>
                  <a:pt x="1472139" y="20746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29000"/>
            </a:scheme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514350"/>
            <a:endParaRPr lang="fr-FR" sz="1400" dirty="0" err="1" smtClean="0"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1723037" y="726076"/>
            <a:ext cx="3101071" cy="4288584"/>
          </a:xfrm>
          <a:custGeom>
            <a:avLst/>
            <a:gdLst>
              <a:gd name="connsiteX0" fmla="*/ 0 w 1225974"/>
              <a:gd name="connsiteY0" fmla="*/ 0 h 865565"/>
              <a:gd name="connsiteX1" fmla="*/ 609600 w 1225974"/>
              <a:gd name="connsiteY1" fmla="*/ 826346 h 865565"/>
              <a:gd name="connsiteX2" fmla="*/ 528320 w 1225974"/>
              <a:gd name="connsiteY2" fmla="*/ 724746 h 865565"/>
              <a:gd name="connsiteX3" fmla="*/ 1225974 w 1225974"/>
              <a:gd name="connsiteY3" fmla="*/ 657013 h 865565"/>
              <a:gd name="connsiteX0" fmla="*/ 0 w 2119132"/>
              <a:gd name="connsiteY0" fmla="*/ 0 h 1633397"/>
              <a:gd name="connsiteX1" fmla="*/ 609600 w 2119132"/>
              <a:gd name="connsiteY1" fmla="*/ 826346 h 1633397"/>
              <a:gd name="connsiteX2" fmla="*/ 2113280 w 2119132"/>
              <a:gd name="connsiteY2" fmla="*/ 1632373 h 1633397"/>
              <a:gd name="connsiteX3" fmla="*/ 1225974 w 2119132"/>
              <a:gd name="connsiteY3" fmla="*/ 657013 h 1633397"/>
              <a:gd name="connsiteX0" fmla="*/ 13005 w 2131884"/>
              <a:gd name="connsiteY0" fmla="*/ 0 h 4003196"/>
              <a:gd name="connsiteX1" fmla="*/ 622605 w 2131884"/>
              <a:gd name="connsiteY1" fmla="*/ 826346 h 4003196"/>
              <a:gd name="connsiteX2" fmla="*/ 2126285 w 2131884"/>
              <a:gd name="connsiteY2" fmla="*/ 1632373 h 4003196"/>
              <a:gd name="connsiteX3" fmla="*/ 26552 w 2131884"/>
              <a:gd name="connsiteY3" fmla="*/ 4003040 h 4003196"/>
              <a:gd name="connsiteX0" fmla="*/ 68683 w 694546"/>
              <a:gd name="connsiteY0" fmla="*/ 0 h 4003197"/>
              <a:gd name="connsiteX1" fmla="*/ 678283 w 694546"/>
              <a:gd name="connsiteY1" fmla="*/ 826346 h 4003197"/>
              <a:gd name="connsiteX2" fmla="*/ 481856 w 694546"/>
              <a:gd name="connsiteY2" fmla="*/ 1652693 h 4003197"/>
              <a:gd name="connsiteX3" fmla="*/ 82230 w 694546"/>
              <a:gd name="connsiteY3" fmla="*/ 4003040 h 4003197"/>
              <a:gd name="connsiteX0" fmla="*/ 96999 w 764210"/>
              <a:gd name="connsiteY0" fmla="*/ 0 h 4003188"/>
              <a:gd name="connsiteX1" fmla="*/ 706599 w 764210"/>
              <a:gd name="connsiteY1" fmla="*/ 826346 h 4003188"/>
              <a:gd name="connsiteX2" fmla="*/ 510172 w 764210"/>
              <a:gd name="connsiteY2" fmla="*/ 1652693 h 4003188"/>
              <a:gd name="connsiteX3" fmla="*/ 110546 w 764210"/>
              <a:gd name="connsiteY3" fmla="*/ 4003040 h 4003188"/>
              <a:gd name="connsiteX0" fmla="*/ 59992 w 936871"/>
              <a:gd name="connsiteY0" fmla="*/ 0 h 4003210"/>
              <a:gd name="connsiteX1" fmla="*/ 669592 w 936871"/>
              <a:gd name="connsiteY1" fmla="*/ 826346 h 4003210"/>
              <a:gd name="connsiteX2" fmla="*/ 791512 w 936871"/>
              <a:gd name="connsiteY2" fmla="*/ 1910080 h 4003210"/>
              <a:gd name="connsiteX3" fmla="*/ 73539 w 936871"/>
              <a:gd name="connsiteY3" fmla="*/ 4003040 h 4003210"/>
              <a:gd name="connsiteX0" fmla="*/ 75304 w 1030339"/>
              <a:gd name="connsiteY0" fmla="*/ 0 h 4003169"/>
              <a:gd name="connsiteX1" fmla="*/ 684904 w 1030339"/>
              <a:gd name="connsiteY1" fmla="*/ 826346 h 4003169"/>
              <a:gd name="connsiteX2" fmla="*/ 806824 w 1030339"/>
              <a:gd name="connsiteY2" fmla="*/ 1910080 h 4003169"/>
              <a:gd name="connsiteX3" fmla="*/ 88851 w 1030339"/>
              <a:gd name="connsiteY3" fmla="*/ 4003040 h 4003169"/>
              <a:gd name="connsiteX0" fmla="*/ 52157 w 1398644"/>
              <a:gd name="connsiteY0" fmla="*/ 0 h 4003213"/>
              <a:gd name="connsiteX1" fmla="*/ 1379730 w 1398644"/>
              <a:gd name="connsiteY1" fmla="*/ 1341119 h 4003213"/>
              <a:gd name="connsiteX2" fmla="*/ 783677 w 1398644"/>
              <a:gd name="connsiteY2" fmla="*/ 1910080 h 4003213"/>
              <a:gd name="connsiteX3" fmla="*/ 65704 w 1398644"/>
              <a:gd name="connsiteY3" fmla="*/ 4003040 h 4003213"/>
              <a:gd name="connsiteX0" fmla="*/ 0 w 1452548"/>
              <a:gd name="connsiteY0" fmla="*/ 0 h 3955799"/>
              <a:gd name="connsiteX1" fmla="*/ 1429173 w 1452548"/>
              <a:gd name="connsiteY1" fmla="*/ 1293705 h 3955799"/>
              <a:gd name="connsiteX2" fmla="*/ 833120 w 1452548"/>
              <a:gd name="connsiteY2" fmla="*/ 1862666 h 3955799"/>
              <a:gd name="connsiteX3" fmla="*/ 115147 w 1452548"/>
              <a:gd name="connsiteY3" fmla="*/ 3955626 h 3955799"/>
              <a:gd name="connsiteX0" fmla="*/ 110096 w 1562890"/>
              <a:gd name="connsiteY0" fmla="*/ 118296 h 4074095"/>
              <a:gd name="connsiteX1" fmla="*/ 104673 w 1562890"/>
              <a:gd name="connsiteY1" fmla="*/ 89920 h 4074095"/>
              <a:gd name="connsiteX2" fmla="*/ 1539269 w 1562890"/>
              <a:gd name="connsiteY2" fmla="*/ 1412001 h 4074095"/>
              <a:gd name="connsiteX3" fmla="*/ 943216 w 1562890"/>
              <a:gd name="connsiteY3" fmla="*/ 1980962 h 4074095"/>
              <a:gd name="connsiteX4" fmla="*/ 225243 w 1562890"/>
              <a:gd name="connsiteY4" fmla="*/ 4073922 h 4074095"/>
              <a:gd name="connsiteX0" fmla="*/ 5423 w 1458217"/>
              <a:gd name="connsiteY0" fmla="*/ 127295 h 4083094"/>
              <a:gd name="connsiteX1" fmla="*/ 0 w 1458217"/>
              <a:gd name="connsiteY1" fmla="*/ 98919 h 4083094"/>
              <a:gd name="connsiteX2" fmla="*/ 1434596 w 1458217"/>
              <a:gd name="connsiteY2" fmla="*/ 1421000 h 4083094"/>
              <a:gd name="connsiteX3" fmla="*/ 838543 w 1458217"/>
              <a:gd name="connsiteY3" fmla="*/ 1989961 h 4083094"/>
              <a:gd name="connsiteX4" fmla="*/ 120570 w 1458217"/>
              <a:gd name="connsiteY4" fmla="*/ 4082921 h 4083094"/>
              <a:gd name="connsiteX0" fmla="*/ 5423 w 2906997"/>
              <a:gd name="connsiteY0" fmla="*/ 317498 h 4273297"/>
              <a:gd name="connsiteX1" fmla="*/ 0 w 2906997"/>
              <a:gd name="connsiteY1" fmla="*/ 289122 h 4273297"/>
              <a:gd name="connsiteX2" fmla="*/ 2878666 w 2906997"/>
              <a:gd name="connsiteY2" fmla="*/ 65602 h 4273297"/>
              <a:gd name="connsiteX3" fmla="*/ 1434596 w 2906997"/>
              <a:gd name="connsiteY3" fmla="*/ 1611203 h 4273297"/>
              <a:gd name="connsiteX4" fmla="*/ 838543 w 2906997"/>
              <a:gd name="connsiteY4" fmla="*/ 2180164 h 4273297"/>
              <a:gd name="connsiteX5" fmla="*/ 120570 w 2906997"/>
              <a:gd name="connsiteY5" fmla="*/ 4273124 h 4273297"/>
              <a:gd name="connsiteX0" fmla="*/ 81180 w 1535213"/>
              <a:gd name="connsiteY0" fmla="*/ 127296 h 4083095"/>
              <a:gd name="connsiteX1" fmla="*/ 75757 w 1535213"/>
              <a:gd name="connsiteY1" fmla="*/ 98920 h 4083095"/>
              <a:gd name="connsiteX2" fmla="*/ 48663 w 1535213"/>
              <a:gd name="connsiteY2" fmla="*/ 268253 h 4083095"/>
              <a:gd name="connsiteX3" fmla="*/ 1510353 w 1535213"/>
              <a:gd name="connsiteY3" fmla="*/ 1421001 h 4083095"/>
              <a:gd name="connsiteX4" fmla="*/ 914300 w 1535213"/>
              <a:gd name="connsiteY4" fmla="*/ 1989962 h 4083095"/>
              <a:gd name="connsiteX5" fmla="*/ 196327 w 1535213"/>
              <a:gd name="connsiteY5" fmla="*/ 4082922 h 4083095"/>
              <a:gd name="connsiteX0" fmla="*/ 60317 w 1826820"/>
              <a:gd name="connsiteY0" fmla="*/ 268514 h 4224313"/>
              <a:gd name="connsiteX1" fmla="*/ 705134 w 1826820"/>
              <a:gd name="connsiteY1" fmla="*/ 70804 h 4224313"/>
              <a:gd name="connsiteX2" fmla="*/ 27800 w 1826820"/>
              <a:gd name="connsiteY2" fmla="*/ 409471 h 4224313"/>
              <a:gd name="connsiteX3" fmla="*/ 1489490 w 1826820"/>
              <a:gd name="connsiteY3" fmla="*/ 1562219 h 4224313"/>
              <a:gd name="connsiteX4" fmla="*/ 893437 w 1826820"/>
              <a:gd name="connsiteY4" fmla="*/ 2131180 h 4224313"/>
              <a:gd name="connsiteX5" fmla="*/ 175464 w 1826820"/>
              <a:gd name="connsiteY5" fmla="*/ 4224140 h 4224313"/>
              <a:gd name="connsiteX0" fmla="*/ 3230237 w 3241716"/>
              <a:gd name="connsiteY0" fmla="*/ 646091 h 4195490"/>
              <a:gd name="connsiteX1" fmla="*/ 705134 w 3241716"/>
              <a:gd name="connsiteY1" fmla="*/ 41981 h 4195490"/>
              <a:gd name="connsiteX2" fmla="*/ 27800 w 3241716"/>
              <a:gd name="connsiteY2" fmla="*/ 380648 h 4195490"/>
              <a:gd name="connsiteX3" fmla="*/ 1489490 w 3241716"/>
              <a:gd name="connsiteY3" fmla="*/ 1533396 h 4195490"/>
              <a:gd name="connsiteX4" fmla="*/ 893437 w 3241716"/>
              <a:gd name="connsiteY4" fmla="*/ 2102357 h 4195490"/>
              <a:gd name="connsiteX5" fmla="*/ 175464 w 3241716"/>
              <a:gd name="connsiteY5" fmla="*/ 4195317 h 4195490"/>
              <a:gd name="connsiteX0" fmla="*/ 3215207 w 3984893"/>
              <a:gd name="connsiteY0" fmla="*/ 704630 h 4254029"/>
              <a:gd name="connsiteX1" fmla="*/ 2498584 w 3984893"/>
              <a:gd name="connsiteY1" fmla="*/ 39560 h 4254029"/>
              <a:gd name="connsiteX2" fmla="*/ 12770 w 3984893"/>
              <a:gd name="connsiteY2" fmla="*/ 439187 h 4254029"/>
              <a:gd name="connsiteX3" fmla="*/ 1474460 w 3984893"/>
              <a:gd name="connsiteY3" fmla="*/ 1591935 h 4254029"/>
              <a:gd name="connsiteX4" fmla="*/ 878407 w 3984893"/>
              <a:gd name="connsiteY4" fmla="*/ 2160896 h 4254029"/>
              <a:gd name="connsiteX5" fmla="*/ 160434 w 3984893"/>
              <a:gd name="connsiteY5" fmla="*/ 4253856 h 4254029"/>
              <a:gd name="connsiteX0" fmla="*/ 1528647 w 3557848"/>
              <a:gd name="connsiteY0" fmla="*/ 4196327 h 4223593"/>
              <a:gd name="connsiteX1" fmla="*/ 2498584 w 3557848"/>
              <a:gd name="connsiteY1" fmla="*/ 9124 h 4223593"/>
              <a:gd name="connsiteX2" fmla="*/ 12770 w 3557848"/>
              <a:gd name="connsiteY2" fmla="*/ 408751 h 4223593"/>
              <a:gd name="connsiteX3" fmla="*/ 1474460 w 3557848"/>
              <a:gd name="connsiteY3" fmla="*/ 1561499 h 4223593"/>
              <a:gd name="connsiteX4" fmla="*/ 878407 w 3557848"/>
              <a:gd name="connsiteY4" fmla="*/ 2130460 h 4223593"/>
              <a:gd name="connsiteX5" fmla="*/ 160434 w 3557848"/>
              <a:gd name="connsiteY5" fmla="*/ 4223420 h 4223593"/>
              <a:gd name="connsiteX0" fmla="*/ 1530543 w 3211122"/>
              <a:gd name="connsiteY0" fmla="*/ 4176048 h 4203314"/>
              <a:gd name="connsiteX1" fmla="*/ 2066986 w 3211122"/>
              <a:gd name="connsiteY1" fmla="*/ 9165 h 4203314"/>
              <a:gd name="connsiteX2" fmla="*/ 14666 w 3211122"/>
              <a:gd name="connsiteY2" fmla="*/ 388472 h 4203314"/>
              <a:gd name="connsiteX3" fmla="*/ 1476356 w 3211122"/>
              <a:gd name="connsiteY3" fmla="*/ 1541220 h 4203314"/>
              <a:gd name="connsiteX4" fmla="*/ 880303 w 3211122"/>
              <a:gd name="connsiteY4" fmla="*/ 2110181 h 4203314"/>
              <a:gd name="connsiteX5" fmla="*/ 162330 w 3211122"/>
              <a:gd name="connsiteY5" fmla="*/ 4203141 h 4203314"/>
              <a:gd name="connsiteX0" fmla="*/ 1530543 w 2122736"/>
              <a:gd name="connsiteY0" fmla="*/ 4172479 h 4485412"/>
              <a:gd name="connsiteX1" fmla="*/ 1525120 w 2122736"/>
              <a:gd name="connsiteY1" fmla="*/ 4177970 h 4485412"/>
              <a:gd name="connsiteX2" fmla="*/ 2066986 w 2122736"/>
              <a:gd name="connsiteY2" fmla="*/ 5596 h 4485412"/>
              <a:gd name="connsiteX3" fmla="*/ 14666 w 2122736"/>
              <a:gd name="connsiteY3" fmla="*/ 384903 h 4485412"/>
              <a:gd name="connsiteX4" fmla="*/ 1476356 w 2122736"/>
              <a:gd name="connsiteY4" fmla="*/ 1537651 h 4485412"/>
              <a:gd name="connsiteX5" fmla="*/ 880303 w 2122736"/>
              <a:gd name="connsiteY5" fmla="*/ 2106612 h 4485412"/>
              <a:gd name="connsiteX6" fmla="*/ 162330 w 2122736"/>
              <a:gd name="connsiteY6" fmla="*/ 4199572 h 4485412"/>
              <a:gd name="connsiteX0" fmla="*/ 1530543 w 2122736"/>
              <a:gd name="connsiteY0" fmla="*/ 4172479 h 4199745"/>
              <a:gd name="connsiteX1" fmla="*/ 1525120 w 2122736"/>
              <a:gd name="connsiteY1" fmla="*/ 4177970 h 4199745"/>
              <a:gd name="connsiteX2" fmla="*/ 2066986 w 2122736"/>
              <a:gd name="connsiteY2" fmla="*/ 5596 h 4199745"/>
              <a:gd name="connsiteX3" fmla="*/ 14666 w 2122736"/>
              <a:gd name="connsiteY3" fmla="*/ 384903 h 4199745"/>
              <a:gd name="connsiteX4" fmla="*/ 1476356 w 2122736"/>
              <a:gd name="connsiteY4" fmla="*/ 1537651 h 4199745"/>
              <a:gd name="connsiteX5" fmla="*/ 880303 w 2122736"/>
              <a:gd name="connsiteY5" fmla="*/ 2106612 h 4199745"/>
              <a:gd name="connsiteX6" fmla="*/ 162330 w 2122736"/>
              <a:gd name="connsiteY6" fmla="*/ 4199572 h 4199745"/>
              <a:gd name="connsiteX0" fmla="*/ 1530543 w 2130759"/>
              <a:gd name="connsiteY0" fmla="*/ 4172479 h 4358404"/>
              <a:gd name="connsiteX1" fmla="*/ 1660586 w 2130759"/>
              <a:gd name="connsiteY1" fmla="*/ 4354077 h 4358404"/>
              <a:gd name="connsiteX2" fmla="*/ 2066986 w 2130759"/>
              <a:gd name="connsiteY2" fmla="*/ 5596 h 4358404"/>
              <a:gd name="connsiteX3" fmla="*/ 14666 w 2130759"/>
              <a:gd name="connsiteY3" fmla="*/ 384903 h 4358404"/>
              <a:gd name="connsiteX4" fmla="*/ 1476356 w 2130759"/>
              <a:gd name="connsiteY4" fmla="*/ 1537651 h 4358404"/>
              <a:gd name="connsiteX5" fmla="*/ 880303 w 2130759"/>
              <a:gd name="connsiteY5" fmla="*/ 2106612 h 4358404"/>
              <a:gd name="connsiteX6" fmla="*/ 162330 w 2130759"/>
              <a:gd name="connsiteY6" fmla="*/ 4199572 h 4358404"/>
              <a:gd name="connsiteX0" fmla="*/ 182650 w 2130759"/>
              <a:gd name="connsiteY0" fmla="*/ 4219892 h 4359449"/>
              <a:gd name="connsiteX1" fmla="*/ 1660586 w 2130759"/>
              <a:gd name="connsiteY1" fmla="*/ 4354077 h 4359449"/>
              <a:gd name="connsiteX2" fmla="*/ 2066986 w 2130759"/>
              <a:gd name="connsiteY2" fmla="*/ 5596 h 4359449"/>
              <a:gd name="connsiteX3" fmla="*/ 14666 w 2130759"/>
              <a:gd name="connsiteY3" fmla="*/ 384903 h 4359449"/>
              <a:gd name="connsiteX4" fmla="*/ 1476356 w 2130759"/>
              <a:gd name="connsiteY4" fmla="*/ 1537651 h 4359449"/>
              <a:gd name="connsiteX5" fmla="*/ 880303 w 2130759"/>
              <a:gd name="connsiteY5" fmla="*/ 2106612 h 4359449"/>
              <a:gd name="connsiteX6" fmla="*/ 162330 w 2130759"/>
              <a:gd name="connsiteY6" fmla="*/ 4199572 h 4359449"/>
              <a:gd name="connsiteX0" fmla="*/ 182650 w 2147230"/>
              <a:gd name="connsiteY0" fmla="*/ 4219892 h 4300908"/>
              <a:gd name="connsiteX1" fmla="*/ 1816373 w 2147230"/>
              <a:gd name="connsiteY1" fmla="*/ 4293117 h 4300908"/>
              <a:gd name="connsiteX2" fmla="*/ 2066986 w 2147230"/>
              <a:gd name="connsiteY2" fmla="*/ 5596 h 4300908"/>
              <a:gd name="connsiteX3" fmla="*/ 14666 w 2147230"/>
              <a:gd name="connsiteY3" fmla="*/ 384903 h 4300908"/>
              <a:gd name="connsiteX4" fmla="*/ 1476356 w 2147230"/>
              <a:gd name="connsiteY4" fmla="*/ 1537651 h 4300908"/>
              <a:gd name="connsiteX5" fmla="*/ 880303 w 2147230"/>
              <a:gd name="connsiteY5" fmla="*/ 2106612 h 4300908"/>
              <a:gd name="connsiteX6" fmla="*/ 162330 w 2147230"/>
              <a:gd name="connsiteY6" fmla="*/ 4199572 h 4300908"/>
              <a:gd name="connsiteX0" fmla="*/ 182650 w 2172784"/>
              <a:gd name="connsiteY0" fmla="*/ 4219892 h 4300908"/>
              <a:gd name="connsiteX1" fmla="*/ 1816373 w 2172784"/>
              <a:gd name="connsiteY1" fmla="*/ 4293117 h 4300908"/>
              <a:gd name="connsiteX2" fmla="*/ 2066986 w 2172784"/>
              <a:gd name="connsiteY2" fmla="*/ 5596 h 4300908"/>
              <a:gd name="connsiteX3" fmla="*/ 14666 w 2172784"/>
              <a:gd name="connsiteY3" fmla="*/ 384903 h 4300908"/>
              <a:gd name="connsiteX4" fmla="*/ 1476356 w 2172784"/>
              <a:gd name="connsiteY4" fmla="*/ 1537651 h 4300908"/>
              <a:gd name="connsiteX5" fmla="*/ 880303 w 2172784"/>
              <a:gd name="connsiteY5" fmla="*/ 2106612 h 4300908"/>
              <a:gd name="connsiteX6" fmla="*/ 162330 w 2172784"/>
              <a:gd name="connsiteY6" fmla="*/ 4199572 h 4300908"/>
              <a:gd name="connsiteX0" fmla="*/ 182650 w 2279132"/>
              <a:gd name="connsiteY0" fmla="*/ 4219892 h 4300908"/>
              <a:gd name="connsiteX1" fmla="*/ 1816373 w 2279132"/>
              <a:gd name="connsiteY1" fmla="*/ 4293117 h 4300908"/>
              <a:gd name="connsiteX2" fmla="*/ 2066986 w 2279132"/>
              <a:gd name="connsiteY2" fmla="*/ 5596 h 4300908"/>
              <a:gd name="connsiteX3" fmla="*/ 14666 w 2279132"/>
              <a:gd name="connsiteY3" fmla="*/ 384903 h 4300908"/>
              <a:gd name="connsiteX4" fmla="*/ 1476356 w 2279132"/>
              <a:gd name="connsiteY4" fmla="*/ 1537651 h 4300908"/>
              <a:gd name="connsiteX5" fmla="*/ 880303 w 2279132"/>
              <a:gd name="connsiteY5" fmla="*/ 2106612 h 4300908"/>
              <a:gd name="connsiteX6" fmla="*/ 162330 w 2279132"/>
              <a:gd name="connsiteY6" fmla="*/ 4199572 h 4300908"/>
              <a:gd name="connsiteX0" fmla="*/ 182650 w 2184351"/>
              <a:gd name="connsiteY0" fmla="*/ 4219892 h 4281962"/>
              <a:gd name="connsiteX1" fmla="*/ 1531893 w 2184351"/>
              <a:gd name="connsiteY1" fmla="*/ 4272797 h 4281962"/>
              <a:gd name="connsiteX2" fmla="*/ 2066986 w 2184351"/>
              <a:gd name="connsiteY2" fmla="*/ 5596 h 4281962"/>
              <a:gd name="connsiteX3" fmla="*/ 14666 w 2184351"/>
              <a:gd name="connsiteY3" fmla="*/ 384903 h 4281962"/>
              <a:gd name="connsiteX4" fmla="*/ 1476356 w 2184351"/>
              <a:gd name="connsiteY4" fmla="*/ 1537651 h 4281962"/>
              <a:gd name="connsiteX5" fmla="*/ 880303 w 2184351"/>
              <a:gd name="connsiteY5" fmla="*/ 2106612 h 4281962"/>
              <a:gd name="connsiteX6" fmla="*/ 162330 w 2184351"/>
              <a:gd name="connsiteY6" fmla="*/ 4199572 h 4281962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876573 w 3101071"/>
              <a:gd name="connsiteY5" fmla="*/ 2113234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463399 w 3101071"/>
              <a:gd name="connsiteY5" fmla="*/ 2201287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524359 w 3101071"/>
              <a:gd name="connsiteY5" fmla="*/ 2201287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524359 w 3101071"/>
              <a:gd name="connsiteY5" fmla="*/ 2201287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564999 w 3101071"/>
              <a:gd name="connsiteY5" fmla="*/ 2241927 h 4288584"/>
              <a:gd name="connsiteX6" fmla="*/ 158600 w 3101071"/>
              <a:gd name="connsiteY6" fmla="*/ 4206194 h 428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01071" h="4288584">
                <a:moveTo>
                  <a:pt x="178920" y="4226514"/>
                </a:moveTo>
                <a:cubicBezTo>
                  <a:pt x="178016" y="4227429"/>
                  <a:pt x="158596" y="4316887"/>
                  <a:pt x="1528163" y="4279419"/>
                </a:cubicBezTo>
                <a:cubicBezTo>
                  <a:pt x="2172983" y="4208085"/>
                  <a:pt x="3310678" y="637622"/>
                  <a:pt x="3058936" y="5444"/>
                </a:cubicBezTo>
                <a:cubicBezTo>
                  <a:pt x="3537810" y="-36539"/>
                  <a:pt x="-228163" y="171178"/>
                  <a:pt x="10936" y="391525"/>
                </a:cubicBezTo>
                <a:cubicBezTo>
                  <a:pt x="250035" y="611872"/>
                  <a:pt x="1380282" y="1235873"/>
                  <a:pt x="1472626" y="1544273"/>
                </a:cubicBezTo>
                <a:cubicBezTo>
                  <a:pt x="1564970" y="1852673"/>
                  <a:pt x="885603" y="1926966"/>
                  <a:pt x="564999" y="2241927"/>
                </a:cubicBezTo>
                <a:cubicBezTo>
                  <a:pt x="244395" y="2556888"/>
                  <a:pt x="-138863" y="4225949"/>
                  <a:pt x="158600" y="4206194"/>
                </a:cubicBezTo>
              </a:path>
            </a:pathLst>
          </a:custGeom>
          <a:solidFill>
            <a:schemeClr val="accent2">
              <a:lumMod val="20000"/>
              <a:lumOff val="80000"/>
              <a:alpha val="20000"/>
            </a:scheme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Freeform 80"/>
          <p:cNvSpPr/>
          <p:nvPr/>
        </p:nvSpPr>
        <p:spPr bwMode="auto">
          <a:xfrm>
            <a:off x="16169" y="863757"/>
            <a:ext cx="2994646" cy="3782544"/>
          </a:xfrm>
          <a:custGeom>
            <a:avLst/>
            <a:gdLst>
              <a:gd name="connsiteX0" fmla="*/ 3884 w 918659"/>
              <a:gd name="connsiteY0" fmla="*/ 51542 h 604929"/>
              <a:gd name="connsiteX1" fmla="*/ 139350 w 918659"/>
              <a:gd name="connsiteY1" fmla="*/ 44769 h 604929"/>
              <a:gd name="connsiteX2" fmla="*/ 918284 w 918659"/>
              <a:gd name="connsiteY2" fmla="*/ 532449 h 604929"/>
              <a:gd name="connsiteX3" fmla="*/ 220630 w 918659"/>
              <a:gd name="connsiteY3" fmla="*/ 593409 h 604929"/>
              <a:gd name="connsiteX0" fmla="*/ 3494 w 897971"/>
              <a:gd name="connsiteY0" fmla="*/ 38829 h 581678"/>
              <a:gd name="connsiteX1" fmla="*/ 138960 w 897971"/>
              <a:gd name="connsiteY1" fmla="*/ 32056 h 581678"/>
              <a:gd name="connsiteX2" fmla="*/ 897574 w 897971"/>
              <a:gd name="connsiteY2" fmla="*/ 338745 h 581678"/>
              <a:gd name="connsiteX3" fmla="*/ 220240 w 897971"/>
              <a:gd name="connsiteY3" fmla="*/ 580696 h 581678"/>
              <a:gd name="connsiteX0" fmla="*/ 33 w 1786961"/>
              <a:gd name="connsiteY0" fmla="*/ 8473 h 551204"/>
              <a:gd name="connsiteX1" fmla="*/ 1767872 w 1786961"/>
              <a:gd name="connsiteY1" fmla="*/ 150406 h 551204"/>
              <a:gd name="connsiteX2" fmla="*/ 894113 w 1786961"/>
              <a:gd name="connsiteY2" fmla="*/ 308389 h 551204"/>
              <a:gd name="connsiteX3" fmla="*/ 216779 w 1786961"/>
              <a:gd name="connsiteY3" fmla="*/ 550340 h 551204"/>
              <a:gd name="connsiteX0" fmla="*/ 31 w 1857215"/>
              <a:gd name="connsiteY0" fmla="*/ 6821 h 598468"/>
              <a:gd name="connsiteX1" fmla="*/ 1835604 w 1857215"/>
              <a:gd name="connsiteY1" fmla="*/ 197670 h 598468"/>
              <a:gd name="connsiteX2" fmla="*/ 961845 w 1857215"/>
              <a:gd name="connsiteY2" fmla="*/ 355653 h 598468"/>
              <a:gd name="connsiteX3" fmla="*/ 284511 w 1857215"/>
              <a:gd name="connsiteY3" fmla="*/ 597604 h 598468"/>
              <a:gd name="connsiteX0" fmla="*/ 31 w 1857400"/>
              <a:gd name="connsiteY0" fmla="*/ 6821 h 626748"/>
              <a:gd name="connsiteX1" fmla="*/ 1835604 w 1857400"/>
              <a:gd name="connsiteY1" fmla="*/ 197670 h 626748"/>
              <a:gd name="connsiteX2" fmla="*/ 961845 w 1857400"/>
              <a:gd name="connsiteY2" fmla="*/ 355653 h 626748"/>
              <a:gd name="connsiteX3" fmla="*/ 237098 w 1857400"/>
              <a:gd name="connsiteY3" fmla="*/ 625975 h 626748"/>
              <a:gd name="connsiteX0" fmla="*/ 31 w 1857347"/>
              <a:gd name="connsiteY0" fmla="*/ 6821 h 628699"/>
              <a:gd name="connsiteX1" fmla="*/ 1835604 w 1857347"/>
              <a:gd name="connsiteY1" fmla="*/ 197670 h 628699"/>
              <a:gd name="connsiteX2" fmla="*/ 961845 w 1857347"/>
              <a:gd name="connsiteY2" fmla="*/ 355653 h 628699"/>
              <a:gd name="connsiteX3" fmla="*/ 250645 w 1857347"/>
              <a:gd name="connsiteY3" fmla="*/ 627932 h 628699"/>
              <a:gd name="connsiteX0" fmla="*/ 238572 w 2095888"/>
              <a:gd name="connsiteY0" fmla="*/ 6821 h 627932"/>
              <a:gd name="connsiteX1" fmla="*/ 2074145 w 2095888"/>
              <a:gd name="connsiteY1" fmla="*/ 197670 h 627932"/>
              <a:gd name="connsiteX2" fmla="*/ 1200386 w 2095888"/>
              <a:gd name="connsiteY2" fmla="*/ 355653 h 627932"/>
              <a:gd name="connsiteX3" fmla="*/ 489186 w 2095888"/>
              <a:gd name="connsiteY3" fmla="*/ 627932 h 627932"/>
              <a:gd name="connsiteX0" fmla="*/ 32 w 1857348"/>
              <a:gd name="connsiteY0" fmla="*/ 6821 h 631248"/>
              <a:gd name="connsiteX1" fmla="*/ 1835605 w 1857348"/>
              <a:gd name="connsiteY1" fmla="*/ 197670 h 631248"/>
              <a:gd name="connsiteX2" fmla="*/ 961846 w 1857348"/>
              <a:gd name="connsiteY2" fmla="*/ 355653 h 631248"/>
              <a:gd name="connsiteX3" fmla="*/ 250646 w 1857348"/>
              <a:gd name="connsiteY3" fmla="*/ 627932 h 631248"/>
              <a:gd name="connsiteX0" fmla="*/ 39042 w 1891371"/>
              <a:gd name="connsiteY0" fmla="*/ 18016 h 642443"/>
              <a:gd name="connsiteX1" fmla="*/ 175308 w 1891371"/>
              <a:gd name="connsiteY1" fmla="*/ 13129 h 642443"/>
              <a:gd name="connsiteX2" fmla="*/ 1874615 w 1891371"/>
              <a:gd name="connsiteY2" fmla="*/ 208865 h 642443"/>
              <a:gd name="connsiteX3" fmla="*/ 1000856 w 1891371"/>
              <a:gd name="connsiteY3" fmla="*/ 366848 h 642443"/>
              <a:gd name="connsiteX4" fmla="*/ 289656 w 1891371"/>
              <a:gd name="connsiteY4" fmla="*/ 639127 h 642443"/>
              <a:gd name="connsiteX0" fmla="*/ 39042 w 1889517"/>
              <a:gd name="connsiteY0" fmla="*/ 18016 h 642443"/>
              <a:gd name="connsiteX1" fmla="*/ 175308 w 1889517"/>
              <a:gd name="connsiteY1" fmla="*/ 13129 h 642443"/>
              <a:gd name="connsiteX2" fmla="*/ 229495 w 1889517"/>
              <a:gd name="connsiteY2" fmla="*/ 19977 h 642443"/>
              <a:gd name="connsiteX3" fmla="*/ 1874615 w 1889517"/>
              <a:gd name="connsiteY3" fmla="*/ 208865 h 642443"/>
              <a:gd name="connsiteX4" fmla="*/ 1000856 w 1889517"/>
              <a:gd name="connsiteY4" fmla="*/ 366848 h 642443"/>
              <a:gd name="connsiteX5" fmla="*/ 289656 w 1889517"/>
              <a:gd name="connsiteY5" fmla="*/ 639127 h 642443"/>
              <a:gd name="connsiteX0" fmla="*/ 39042 w 1877375"/>
              <a:gd name="connsiteY0" fmla="*/ 18016 h 642443"/>
              <a:gd name="connsiteX1" fmla="*/ 175308 w 1877375"/>
              <a:gd name="connsiteY1" fmla="*/ 13129 h 642443"/>
              <a:gd name="connsiteX2" fmla="*/ 696855 w 1877375"/>
              <a:gd name="connsiteY2" fmla="*/ 23890 h 642443"/>
              <a:gd name="connsiteX3" fmla="*/ 1874615 w 1877375"/>
              <a:gd name="connsiteY3" fmla="*/ 208865 h 642443"/>
              <a:gd name="connsiteX4" fmla="*/ 1000856 w 1877375"/>
              <a:gd name="connsiteY4" fmla="*/ 366848 h 642443"/>
              <a:gd name="connsiteX5" fmla="*/ 289656 w 1877375"/>
              <a:gd name="connsiteY5" fmla="*/ 639127 h 642443"/>
              <a:gd name="connsiteX0" fmla="*/ 0 w 2976253"/>
              <a:gd name="connsiteY0" fmla="*/ 193925 h 636383"/>
              <a:gd name="connsiteX1" fmla="*/ 1274186 w 2976253"/>
              <a:gd name="connsiteY1" fmla="*/ 7069 h 636383"/>
              <a:gd name="connsiteX2" fmla="*/ 1795733 w 2976253"/>
              <a:gd name="connsiteY2" fmla="*/ 17830 h 636383"/>
              <a:gd name="connsiteX3" fmla="*/ 2973493 w 2976253"/>
              <a:gd name="connsiteY3" fmla="*/ 202805 h 636383"/>
              <a:gd name="connsiteX4" fmla="*/ 2099734 w 2976253"/>
              <a:gd name="connsiteY4" fmla="*/ 360788 h 636383"/>
              <a:gd name="connsiteX5" fmla="*/ 1388534 w 2976253"/>
              <a:gd name="connsiteY5" fmla="*/ 633067 h 636383"/>
              <a:gd name="connsiteX0" fmla="*/ 0 w 2976253"/>
              <a:gd name="connsiteY0" fmla="*/ 205486 h 647944"/>
              <a:gd name="connsiteX1" fmla="*/ 982932 w 2976253"/>
              <a:gd name="connsiteY1" fmla="*/ 2977 h 647944"/>
              <a:gd name="connsiteX2" fmla="*/ 1795733 w 2976253"/>
              <a:gd name="connsiteY2" fmla="*/ 29391 h 647944"/>
              <a:gd name="connsiteX3" fmla="*/ 2973493 w 2976253"/>
              <a:gd name="connsiteY3" fmla="*/ 214366 h 647944"/>
              <a:gd name="connsiteX4" fmla="*/ 2099734 w 2976253"/>
              <a:gd name="connsiteY4" fmla="*/ 372349 h 647944"/>
              <a:gd name="connsiteX5" fmla="*/ 1388534 w 2976253"/>
              <a:gd name="connsiteY5" fmla="*/ 644628 h 647944"/>
              <a:gd name="connsiteX0" fmla="*/ 0 w 2881427"/>
              <a:gd name="connsiteY0" fmla="*/ 215160 h 647835"/>
              <a:gd name="connsiteX1" fmla="*/ 888106 w 2881427"/>
              <a:gd name="connsiteY1" fmla="*/ 2868 h 647835"/>
              <a:gd name="connsiteX2" fmla="*/ 1700907 w 2881427"/>
              <a:gd name="connsiteY2" fmla="*/ 29282 h 647835"/>
              <a:gd name="connsiteX3" fmla="*/ 2878667 w 2881427"/>
              <a:gd name="connsiteY3" fmla="*/ 214257 h 647835"/>
              <a:gd name="connsiteX4" fmla="*/ 2004908 w 2881427"/>
              <a:gd name="connsiteY4" fmla="*/ 372240 h 647835"/>
              <a:gd name="connsiteX5" fmla="*/ 1293708 w 2881427"/>
              <a:gd name="connsiteY5" fmla="*/ 644519 h 647835"/>
              <a:gd name="connsiteX0" fmla="*/ 0 w 2881427"/>
              <a:gd name="connsiteY0" fmla="*/ 212623 h 645298"/>
              <a:gd name="connsiteX1" fmla="*/ 115947 w 2881427"/>
              <a:gd name="connsiteY1" fmla="*/ 170560 h 645298"/>
              <a:gd name="connsiteX2" fmla="*/ 888106 w 2881427"/>
              <a:gd name="connsiteY2" fmla="*/ 331 h 645298"/>
              <a:gd name="connsiteX3" fmla="*/ 1700907 w 2881427"/>
              <a:gd name="connsiteY3" fmla="*/ 26745 h 645298"/>
              <a:gd name="connsiteX4" fmla="*/ 2878667 w 2881427"/>
              <a:gd name="connsiteY4" fmla="*/ 211720 h 645298"/>
              <a:gd name="connsiteX5" fmla="*/ 2004908 w 2881427"/>
              <a:gd name="connsiteY5" fmla="*/ 369703 h 645298"/>
              <a:gd name="connsiteX6" fmla="*/ 1293708 w 2881427"/>
              <a:gd name="connsiteY6" fmla="*/ 641982 h 645298"/>
              <a:gd name="connsiteX0" fmla="*/ 0 w 2901747"/>
              <a:gd name="connsiteY0" fmla="*/ 632327 h 645298"/>
              <a:gd name="connsiteX1" fmla="*/ 136267 w 2901747"/>
              <a:gd name="connsiteY1" fmla="*/ 170560 h 645298"/>
              <a:gd name="connsiteX2" fmla="*/ 908426 w 2901747"/>
              <a:gd name="connsiteY2" fmla="*/ 331 h 645298"/>
              <a:gd name="connsiteX3" fmla="*/ 1721227 w 2901747"/>
              <a:gd name="connsiteY3" fmla="*/ 26745 h 645298"/>
              <a:gd name="connsiteX4" fmla="*/ 2898987 w 2901747"/>
              <a:gd name="connsiteY4" fmla="*/ 211720 h 645298"/>
              <a:gd name="connsiteX5" fmla="*/ 2025228 w 2901747"/>
              <a:gd name="connsiteY5" fmla="*/ 369703 h 645298"/>
              <a:gd name="connsiteX6" fmla="*/ 1314028 w 2901747"/>
              <a:gd name="connsiteY6" fmla="*/ 641982 h 645298"/>
              <a:gd name="connsiteX0" fmla="*/ 50864 w 2952611"/>
              <a:gd name="connsiteY0" fmla="*/ 632327 h 645298"/>
              <a:gd name="connsiteX1" fmla="*/ 65211 w 2952611"/>
              <a:gd name="connsiteY1" fmla="*/ 164690 h 645298"/>
              <a:gd name="connsiteX2" fmla="*/ 959290 w 2952611"/>
              <a:gd name="connsiteY2" fmla="*/ 331 h 645298"/>
              <a:gd name="connsiteX3" fmla="*/ 1772091 w 2952611"/>
              <a:gd name="connsiteY3" fmla="*/ 26745 h 645298"/>
              <a:gd name="connsiteX4" fmla="*/ 2949851 w 2952611"/>
              <a:gd name="connsiteY4" fmla="*/ 211720 h 645298"/>
              <a:gd name="connsiteX5" fmla="*/ 2076092 w 2952611"/>
              <a:gd name="connsiteY5" fmla="*/ 369703 h 645298"/>
              <a:gd name="connsiteX6" fmla="*/ 1364892 w 2952611"/>
              <a:gd name="connsiteY6" fmla="*/ 641982 h 645298"/>
              <a:gd name="connsiteX0" fmla="*/ 50864 w 2955625"/>
              <a:gd name="connsiteY0" fmla="*/ 631996 h 644967"/>
              <a:gd name="connsiteX1" fmla="*/ 65211 w 2955625"/>
              <a:gd name="connsiteY1" fmla="*/ 164359 h 644967"/>
              <a:gd name="connsiteX2" fmla="*/ 959290 w 2955625"/>
              <a:gd name="connsiteY2" fmla="*/ 0 h 644967"/>
              <a:gd name="connsiteX3" fmla="*/ 1623078 w 2955625"/>
              <a:gd name="connsiteY3" fmla="*/ 47937 h 644967"/>
              <a:gd name="connsiteX4" fmla="*/ 2949851 w 2955625"/>
              <a:gd name="connsiteY4" fmla="*/ 211389 h 644967"/>
              <a:gd name="connsiteX5" fmla="*/ 2076092 w 2955625"/>
              <a:gd name="connsiteY5" fmla="*/ 369372 h 644967"/>
              <a:gd name="connsiteX6" fmla="*/ 1364892 w 2955625"/>
              <a:gd name="connsiteY6" fmla="*/ 641651 h 644967"/>
              <a:gd name="connsiteX0" fmla="*/ 56007 w 2960768"/>
              <a:gd name="connsiteY0" fmla="*/ 631996 h 666638"/>
              <a:gd name="connsiteX1" fmla="*/ 56808 w 2960768"/>
              <a:gd name="connsiteY1" fmla="*/ 632000 h 666638"/>
              <a:gd name="connsiteX2" fmla="*/ 70354 w 2960768"/>
              <a:gd name="connsiteY2" fmla="*/ 164359 h 666638"/>
              <a:gd name="connsiteX3" fmla="*/ 964433 w 2960768"/>
              <a:gd name="connsiteY3" fmla="*/ 0 h 666638"/>
              <a:gd name="connsiteX4" fmla="*/ 1628221 w 2960768"/>
              <a:gd name="connsiteY4" fmla="*/ 47937 h 666638"/>
              <a:gd name="connsiteX5" fmla="*/ 2954994 w 2960768"/>
              <a:gd name="connsiteY5" fmla="*/ 211389 h 666638"/>
              <a:gd name="connsiteX6" fmla="*/ 2081235 w 2960768"/>
              <a:gd name="connsiteY6" fmla="*/ 369372 h 666638"/>
              <a:gd name="connsiteX7" fmla="*/ 1370035 w 2960768"/>
              <a:gd name="connsiteY7" fmla="*/ 641651 h 666638"/>
              <a:gd name="connsiteX0" fmla="*/ 0 w 2904761"/>
              <a:gd name="connsiteY0" fmla="*/ 631996 h 673299"/>
              <a:gd name="connsiteX1" fmla="*/ 1301281 w 2904761"/>
              <a:gd name="connsiteY1" fmla="*/ 640805 h 673299"/>
              <a:gd name="connsiteX2" fmla="*/ 14347 w 2904761"/>
              <a:gd name="connsiteY2" fmla="*/ 164359 h 673299"/>
              <a:gd name="connsiteX3" fmla="*/ 908426 w 2904761"/>
              <a:gd name="connsiteY3" fmla="*/ 0 h 673299"/>
              <a:gd name="connsiteX4" fmla="*/ 1572214 w 2904761"/>
              <a:gd name="connsiteY4" fmla="*/ 47937 h 673299"/>
              <a:gd name="connsiteX5" fmla="*/ 2898987 w 2904761"/>
              <a:gd name="connsiteY5" fmla="*/ 211389 h 673299"/>
              <a:gd name="connsiteX6" fmla="*/ 2025228 w 2904761"/>
              <a:gd name="connsiteY6" fmla="*/ 369372 h 673299"/>
              <a:gd name="connsiteX7" fmla="*/ 1314028 w 2904761"/>
              <a:gd name="connsiteY7" fmla="*/ 641651 h 673299"/>
              <a:gd name="connsiteX0" fmla="*/ 0 w 2904693"/>
              <a:gd name="connsiteY0" fmla="*/ 631996 h 673299"/>
              <a:gd name="connsiteX1" fmla="*/ 1301281 w 2904693"/>
              <a:gd name="connsiteY1" fmla="*/ 640805 h 673299"/>
              <a:gd name="connsiteX2" fmla="*/ 14347 w 2904693"/>
              <a:gd name="connsiteY2" fmla="*/ 164359 h 673299"/>
              <a:gd name="connsiteX3" fmla="*/ 908426 w 2904693"/>
              <a:gd name="connsiteY3" fmla="*/ 0 h 673299"/>
              <a:gd name="connsiteX4" fmla="*/ 1572214 w 2904693"/>
              <a:gd name="connsiteY4" fmla="*/ 47937 h 673299"/>
              <a:gd name="connsiteX5" fmla="*/ 2898987 w 2904693"/>
              <a:gd name="connsiteY5" fmla="*/ 211389 h 673299"/>
              <a:gd name="connsiteX6" fmla="*/ 2025228 w 2904693"/>
              <a:gd name="connsiteY6" fmla="*/ 369372 h 673299"/>
              <a:gd name="connsiteX7" fmla="*/ 1368215 w 2904693"/>
              <a:gd name="connsiteY7" fmla="*/ 638716 h 673299"/>
              <a:gd name="connsiteX0" fmla="*/ 52356 w 2957049"/>
              <a:gd name="connsiteY0" fmla="*/ 631996 h 642064"/>
              <a:gd name="connsiteX1" fmla="*/ 66704 w 2957049"/>
              <a:gd name="connsiteY1" fmla="*/ 570365 h 642064"/>
              <a:gd name="connsiteX2" fmla="*/ 66703 w 2957049"/>
              <a:gd name="connsiteY2" fmla="*/ 164359 h 642064"/>
              <a:gd name="connsiteX3" fmla="*/ 960782 w 2957049"/>
              <a:gd name="connsiteY3" fmla="*/ 0 h 642064"/>
              <a:gd name="connsiteX4" fmla="*/ 1624570 w 2957049"/>
              <a:gd name="connsiteY4" fmla="*/ 47937 h 642064"/>
              <a:gd name="connsiteX5" fmla="*/ 2951343 w 2957049"/>
              <a:gd name="connsiteY5" fmla="*/ 211389 h 642064"/>
              <a:gd name="connsiteX6" fmla="*/ 2077584 w 2957049"/>
              <a:gd name="connsiteY6" fmla="*/ 369372 h 642064"/>
              <a:gd name="connsiteX7" fmla="*/ 1420571 w 2957049"/>
              <a:gd name="connsiteY7" fmla="*/ 638716 h 642064"/>
              <a:gd name="connsiteX0" fmla="*/ 52356 w 2957049"/>
              <a:gd name="connsiteY0" fmla="*/ 631996 h 642064"/>
              <a:gd name="connsiteX1" fmla="*/ 66704 w 2957049"/>
              <a:gd name="connsiteY1" fmla="*/ 570365 h 642064"/>
              <a:gd name="connsiteX2" fmla="*/ 66703 w 2957049"/>
              <a:gd name="connsiteY2" fmla="*/ 164359 h 642064"/>
              <a:gd name="connsiteX3" fmla="*/ 960782 w 2957049"/>
              <a:gd name="connsiteY3" fmla="*/ 0 h 642064"/>
              <a:gd name="connsiteX4" fmla="*/ 1624570 w 2957049"/>
              <a:gd name="connsiteY4" fmla="*/ 47937 h 642064"/>
              <a:gd name="connsiteX5" fmla="*/ 2951343 w 2957049"/>
              <a:gd name="connsiteY5" fmla="*/ 211389 h 642064"/>
              <a:gd name="connsiteX6" fmla="*/ 2077584 w 2957049"/>
              <a:gd name="connsiteY6" fmla="*/ 369372 h 642064"/>
              <a:gd name="connsiteX7" fmla="*/ 1420571 w 2957049"/>
              <a:gd name="connsiteY7" fmla="*/ 638716 h 642064"/>
              <a:gd name="connsiteX0" fmla="*/ 1413796 w 2957049"/>
              <a:gd name="connsiteY0" fmla="*/ 638844 h 642064"/>
              <a:gd name="connsiteX1" fmla="*/ 66704 w 2957049"/>
              <a:gd name="connsiteY1" fmla="*/ 570365 h 642064"/>
              <a:gd name="connsiteX2" fmla="*/ 66703 w 2957049"/>
              <a:gd name="connsiteY2" fmla="*/ 164359 h 642064"/>
              <a:gd name="connsiteX3" fmla="*/ 960782 w 2957049"/>
              <a:gd name="connsiteY3" fmla="*/ 0 h 642064"/>
              <a:gd name="connsiteX4" fmla="*/ 1624570 w 2957049"/>
              <a:gd name="connsiteY4" fmla="*/ 47937 h 642064"/>
              <a:gd name="connsiteX5" fmla="*/ 2951343 w 2957049"/>
              <a:gd name="connsiteY5" fmla="*/ 211389 h 642064"/>
              <a:gd name="connsiteX6" fmla="*/ 2077584 w 2957049"/>
              <a:gd name="connsiteY6" fmla="*/ 369372 h 642064"/>
              <a:gd name="connsiteX7" fmla="*/ 1420571 w 2957049"/>
              <a:gd name="connsiteY7" fmla="*/ 638716 h 642064"/>
              <a:gd name="connsiteX0" fmla="*/ 1426060 w 2969313"/>
              <a:gd name="connsiteY0" fmla="*/ 638844 h 651734"/>
              <a:gd name="connsiteX1" fmla="*/ 38328 w 2969313"/>
              <a:gd name="connsiteY1" fmla="*/ 611455 h 651734"/>
              <a:gd name="connsiteX2" fmla="*/ 78967 w 2969313"/>
              <a:gd name="connsiteY2" fmla="*/ 164359 h 651734"/>
              <a:gd name="connsiteX3" fmla="*/ 973046 w 2969313"/>
              <a:gd name="connsiteY3" fmla="*/ 0 h 651734"/>
              <a:gd name="connsiteX4" fmla="*/ 1636834 w 2969313"/>
              <a:gd name="connsiteY4" fmla="*/ 47937 h 651734"/>
              <a:gd name="connsiteX5" fmla="*/ 2963607 w 2969313"/>
              <a:gd name="connsiteY5" fmla="*/ 211389 h 651734"/>
              <a:gd name="connsiteX6" fmla="*/ 2089848 w 2969313"/>
              <a:gd name="connsiteY6" fmla="*/ 369372 h 651734"/>
              <a:gd name="connsiteX7" fmla="*/ 1432835 w 2969313"/>
              <a:gd name="connsiteY7" fmla="*/ 638716 h 651734"/>
              <a:gd name="connsiteX0" fmla="*/ 1426060 w 2969313"/>
              <a:gd name="connsiteY0" fmla="*/ 620256 h 633146"/>
              <a:gd name="connsiteX1" fmla="*/ 38328 w 2969313"/>
              <a:gd name="connsiteY1" fmla="*/ 592867 h 633146"/>
              <a:gd name="connsiteX2" fmla="*/ 78967 w 2969313"/>
              <a:gd name="connsiteY2" fmla="*/ 145771 h 633146"/>
              <a:gd name="connsiteX3" fmla="*/ 939180 w 2969313"/>
              <a:gd name="connsiteY3" fmla="*/ 0 h 633146"/>
              <a:gd name="connsiteX4" fmla="*/ 1636834 w 2969313"/>
              <a:gd name="connsiteY4" fmla="*/ 29349 h 633146"/>
              <a:gd name="connsiteX5" fmla="*/ 2963607 w 2969313"/>
              <a:gd name="connsiteY5" fmla="*/ 192801 h 633146"/>
              <a:gd name="connsiteX6" fmla="*/ 2089848 w 2969313"/>
              <a:gd name="connsiteY6" fmla="*/ 350784 h 633146"/>
              <a:gd name="connsiteX7" fmla="*/ 1432835 w 2969313"/>
              <a:gd name="connsiteY7" fmla="*/ 620128 h 633146"/>
              <a:gd name="connsiteX0" fmla="*/ 1426060 w 2969214"/>
              <a:gd name="connsiteY0" fmla="*/ 620256 h 633146"/>
              <a:gd name="connsiteX1" fmla="*/ 38328 w 2969214"/>
              <a:gd name="connsiteY1" fmla="*/ 592867 h 633146"/>
              <a:gd name="connsiteX2" fmla="*/ 78967 w 2969214"/>
              <a:gd name="connsiteY2" fmla="*/ 145771 h 633146"/>
              <a:gd name="connsiteX3" fmla="*/ 939180 w 2969214"/>
              <a:gd name="connsiteY3" fmla="*/ 0 h 633146"/>
              <a:gd name="connsiteX4" fmla="*/ 1636834 w 2969214"/>
              <a:gd name="connsiteY4" fmla="*/ 29349 h 633146"/>
              <a:gd name="connsiteX5" fmla="*/ 2963607 w 2969214"/>
              <a:gd name="connsiteY5" fmla="*/ 192801 h 633146"/>
              <a:gd name="connsiteX6" fmla="*/ 2089848 w 2969214"/>
              <a:gd name="connsiteY6" fmla="*/ 350784 h 633146"/>
              <a:gd name="connsiteX7" fmla="*/ 1514115 w 2969214"/>
              <a:gd name="connsiteY7" fmla="*/ 591756 h 633146"/>
              <a:gd name="connsiteX0" fmla="*/ 1493794 w 2969214"/>
              <a:gd name="connsiteY0" fmla="*/ 592863 h 624027"/>
              <a:gd name="connsiteX1" fmla="*/ 38328 w 2969214"/>
              <a:gd name="connsiteY1" fmla="*/ 592867 h 624027"/>
              <a:gd name="connsiteX2" fmla="*/ 78967 w 2969214"/>
              <a:gd name="connsiteY2" fmla="*/ 145771 h 624027"/>
              <a:gd name="connsiteX3" fmla="*/ 939180 w 2969214"/>
              <a:gd name="connsiteY3" fmla="*/ 0 h 624027"/>
              <a:gd name="connsiteX4" fmla="*/ 1636834 w 2969214"/>
              <a:gd name="connsiteY4" fmla="*/ 29349 h 624027"/>
              <a:gd name="connsiteX5" fmla="*/ 2963607 w 2969214"/>
              <a:gd name="connsiteY5" fmla="*/ 192801 h 624027"/>
              <a:gd name="connsiteX6" fmla="*/ 2089848 w 2969214"/>
              <a:gd name="connsiteY6" fmla="*/ 350784 h 624027"/>
              <a:gd name="connsiteX7" fmla="*/ 1514115 w 2969214"/>
              <a:gd name="connsiteY7" fmla="*/ 591756 h 624027"/>
              <a:gd name="connsiteX0" fmla="*/ 1491455 w 2966875"/>
              <a:gd name="connsiteY0" fmla="*/ 592863 h 626218"/>
              <a:gd name="connsiteX1" fmla="*/ 42762 w 2966875"/>
              <a:gd name="connsiteY1" fmla="*/ 595802 h 626218"/>
              <a:gd name="connsiteX2" fmla="*/ 76628 w 2966875"/>
              <a:gd name="connsiteY2" fmla="*/ 145771 h 626218"/>
              <a:gd name="connsiteX3" fmla="*/ 936841 w 2966875"/>
              <a:gd name="connsiteY3" fmla="*/ 0 h 626218"/>
              <a:gd name="connsiteX4" fmla="*/ 1634495 w 2966875"/>
              <a:gd name="connsiteY4" fmla="*/ 29349 h 626218"/>
              <a:gd name="connsiteX5" fmla="*/ 2961268 w 2966875"/>
              <a:gd name="connsiteY5" fmla="*/ 192801 h 626218"/>
              <a:gd name="connsiteX6" fmla="*/ 2087509 w 2966875"/>
              <a:gd name="connsiteY6" fmla="*/ 350784 h 626218"/>
              <a:gd name="connsiteX7" fmla="*/ 1511776 w 2966875"/>
              <a:gd name="connsiteY7" fmla="*/ 591756 h 626218"/>
              <a:gd name="connsiteX0" fmla="*/ 1491455 w 2966875"/>
              <a:gd name="connsiteY0" fmla="*/ 592863 h 614923"/>
              <a:gd name="connsiteX1" fmla="*/ 42762 w 2966875"/>
              <a:gd name="connsiteY1" fmla="*/ 595802 h 614923"/>
              <a:gd name="connsiteX2" fmla="*/ 76628 w 2966875"/>
              <a:gd name="connsiteY2" fmla="*/ 145771 h 614923"/>
              <a:gd name="connsiteX3" fmla="*/ 936841 w 2966875"/>
              <a:gd name="connsiteY3" fmla="*/ 0 h 614923"/>
              <a:gd name="connsiteX4" fmla="*/ 1634495 w 2966875"/>
              <a:gd name="connsiteY4" fmla="*/ 29349 h 614923"/>
              <a:gd name="connsiteX5" fmla="*/ 2961268 w 2966875"/>
              <a:gd name="connsiteY5" fmla="*/ 192801 h 614923"/>
              <a:gd name="connsiteX6" fmla="*/ 2087509 w 2966875"/>
              <a:gd name="connsiteY6" fmla="*/ 350784 h 614923"/>
              <a:gd name="connsiteX7" fmla="*/ 1511776 w 2966875"/>
              <a:gd name="connsiteY7" fmla="*/ 591756 h 614923"/>
              <a:gd name="connsiteX0" fmla="*/ 1491455 w 2967256"/>
              <a:gd name="connsiteY0" fmla="*/ 592863 h 614923"/>
              <a:gd name="connsiteX1" fmla="*/ 42762 w 2967256"/>
              <a:gd name="connsiteY1" fmla="*/ 595802 h 614923"/>
              <a:gd name="connsiteX2" fmla="*/ 76628 w 2967256"/>
              <a:gd name="connsiteY2" fmla="*/ 145771 h 614923"/>
              <a:gd name="connsiteX3" fmla="*/ 936841 w 2967256"/>
              <a:gd name="connsiteY3" fmla="*/ 0 h 614923"/>
              <a:gd name="connsiteX4" fmla="*/ 1634495 w 2967256"/>
              <a:gd name="connsiteY4" fmla="*/ 29349 h 614923"/>
              <a:gd name="connsiteX5" fmla="*/ 2961268 w 2967256"/>
              <a:gd name="connsiteY5" fmla="*/ 192801 h 614923"/>
              <a:gd name="connsiteX6" fmla="*/ 2087509 w 2967256"/>
              <a:gd name="connsiteY6" fmla="*/ 350784 h 614923"/>
              <a:gd name="connsiteX7" fmla="*/ 1213749 w 2967256"/>
              <a:gd name="connsiteY7" fmla="*/ 505663 h 614923"/>
              <a:gd name="connsiteX0" fmla="*/ 1200202 w 2967256"/>
              <a:gd name="connsiteY0" fmla="*/ 504813 h 604829"/>
              <a:gd name="connsiteX1" fmla="*/ 42762 w 2967256"/>
              <a:gd name="connsiteY1" fmla="*/ 595802 h 604829"/>
              <a:gd name="connsiteX2" fmla="*/ 76628 w 2967256"/>
              <a:gd name="connsiteY2" fmla="*/ 145771 h 604829"/>
              <a:gd name="connsiteX3" fmla="*/ 936841 w 2967256"/>
              <a:gd name="connsiteY3" fmla="*/ 0 h 604829"/>
              <a:gd name="connsiteX4" fmla="*/ 1634495 w 2967256"/>
              <a:gd name="connsiteY4" fmla="*/ 29349 h 604829"/>
              <a:gd name="connsiteX5" fmla="*/ 2961268 w 2967256"/>
              <a:gd name="connsiteY5" fmla="*/ 192801 h 604829"/>
              <a:gd name="connsiteX6" fmla="*/ 2087509 w 2967256"/>
              <a:gd name="connsiteY6" fmla="*/ 350784 h 604829"/>
              <a:gd name="connsiteX7" fmla="*/ 1213749 w 2967256"/>
              <a:gd name="connsiteY7" fmla="*/ 505663 h 604829"/>
              <a:gd name="connsiteX0" fmla="*/ 1202541 w 2969595"/>
              <a:gd name="connsiteY0" fmla="*/ 504813 h 527619"/>
              <a:gd name="connsiteX1" fmla="*/ 38328 w 2969595"/>
              <a:gd name="connsiteY1" fmla="*/ 508731 h 527619"/>
              <a:gd name="connsiteX2" fmla="*/ 78967 w 2969595"/>
              <a:gd name="connsiteY2" fmla="*/ 145771 h 527619"/>
              <a:gd name="connsiteX3" fmla="*/ 939180 w 2969595"/>
              <a:gd name="connsiteY3" fmla="*/ 0 h 527619"/>
              <a:gd name="connsiteX4" fmla="*/ 1636834 w 2969595"/>
              <a:gd name="connsiteY4" fmla="*/ 29349 h 527619"/>
              <a:gd name="connsiteX5" fmla="*/ 2963607 w 2969595"/>
              <a:gd name="connsiteY5" fmla="*/ 192801 h 527619"/>
              <a:gd name="connsiteX6" fmla="*/ 2089848 w 2969595"/>
              <a:gd name="connsiteY6" fmla="*/ 350784 h 527619"/>
              <a:gd name="connsiteX7" fmla="*/ 1216088 w 2969595"/>
              <a:gd name="connsiteY7" fmla="*/ 505663 h 527619"/>
              <a:gd name="connsiteX0" fmla="*/ 1202541 w 2969522"/>
              <a:gd name="connsiteY0" fmla="*/ 504813 h 528151"/>
              <a:gd name="connsiteX1" fmla="*/ 38328 w 2969522"/>
              <a:gd name="connsiteY1" fmla="*/ 508731 h 528151"/>
              <a:gd name="connsiteX2" fmla="*/ 78967 w 2969522"/>
              <a:gd name="connsiteY2" fmla="*/ 145771 h 528151"/>
              <a:gd name="connsiteX3" fmla="*/ 939180 w 2969522"/>
              <a:gd name="connsiteY3" fmla="*/ 0 h 528151"/>
              <a:gd name="connsiteX4" fmla="*/ 1636834 w 2969522"/>
              <a:gd name="connsiteY4" fmla="*/ 29349 h 528151"/>
              <a:gd name="connsiteX5" fmla="*/ 2963607 w 2969522"/>
              <a:gd name="connsiteY5" fmla="*/ 192801 h 528151"/>
              <a:gd name="connsiteX6" fmla="*/ 2089848 w 2969522"/>
              <a:gd name="connsiteY6" fmla="*/ 350784 h 528151"/>
              <a:gd name="connsiteX7" fmla="*/ 1270274 w 2969522"/>
              <a:gd name="connsiteY7" fmla="*/ 523273 h 528151"/>
              <a:gd name="connsiteX0" fmla="*/ 1243181 w 2969522"/>
              <a:gd name="connsiteY0" fmla="*/ 523401 h 533261"/>
              <a:gd name="connsiteX1" fmla="*/ 38328 w 2969522"/>
              <a:gd name="connsiteY1" fmla="*/ 508731 h 533261"/>
              <a:gd name="connsiteX2" fmla="*/ 78967 w 2969522"/>
              <a:gd name="connsiteY2" fmla="*/ 145771 h 533261"/>
              <a:gd name="connsiteX3" fmla="*/ 939180 w 2969522"/>
              <a:gd name="connsiteY3" fmla="*/ 0 h 533261"/>
              <a:gd name="connsiteX4" fmla="*/ 1636834 w 2969522"/>
              <a:gd name="connsiteY4" fmla="*/ 29349 h 533261"/>
              <a:gd name="connsiteX5" fmla="*/ 2963607 w 2969522"/>
              <a:gd name="connsiteY5" fmla="*/ 192801 h 533261"/>
              <a:gd name="connsiteX6" fmla="*/ 2089848 w 2969522"/>
              <a:gd name="connsiteY6" fmla="*/ 350784 h 533261"/>
              <a:gd name="connsiteX7" fmla="*/ 1270274 w 2969522"/>
              <a:gd name="connsiteY7" fmla="*/ 523273 h 533261"/>
              <a:gd name="connsiteX0" fmla="*/ 1243181 w 2969522"/>
              <a:gd name="connsiteY0" fmla="*/ 523401 h 533261"/>
              <a:gd name="connsiteX1" fmla="*/ 38328 w 2969522"/>
              <a:gd name="connsiteY1" fmla="*/ 508731 h 533261"/>
              <a:gd name="connsiteX2" fmla="*/ 78967 w 2969522"/>
              <a:gd name="connsiteY2" fmla="*/ 145771 h 533261"/>
              <a:gd name="connsiteX3" fmla="*/ 939180 w 2969522"/>
              <a:gd name="connsiteY3" fmla="*/ 0 h 533261"/>
              <a:gd name="connsiteX4" fmla="*/ 1636834 w 2969522"/>
              <a:gd name="connsiteY4" fmla="*/ 29349 h 533261"/>
              <a:gd name="connsiteX5" fmla="*/ 2963607 w 2969522"/>
              <a:gd name="connsiteY5" fmla="*/ 192801 h 533261"/>
              <a:gd name="connsiteX6" fmla="*/ 2089848 w 2969522"/>
              <a:gd name="connsiteY6" fmla="*/ 350784 h 533261"/>
              <a:gd name="connsiteX7" fmla="*/ 1270274 w 2969522"/>
              <a:gd name="connsiteY7" fmla="*/ 523273 h 533261"/>
              <a:gd name="connsiteX0" fmla="*/ 1243181 w 2969522"/>
              <a:gd name="connsiteY0" fmla="*/ 523401 h 546345"/>
              <a:gd name="connsiteX1" fmla="*/ 38328 w 2969522"/>
              <a:gd name="connsiteY1" fmla="*/ 508731 h 546345"/>
              <a:gd name="connsiteX2" fmla="*/ 78967 w 2969522"/>
              <a:gd name="connsiteY2" fmla="*/ 145771 h 546345"/>
              <a:gd name="connsiteX3" fmla="*/ 939180 w 2969522"/>
              <a:gd name="connsiteY3" fmla="*/ 0 h 546345"/>
              <a:gd name="connsiteX4" fmla="*/ 1636834 w 2969522"/>
              <a:gd name="connsiteY4" fmla="*/ 29349 h 546345"/>
              <a:gd name="connsiteX5" fmla="*/ 2963607 w 2969522"/>
              <a:gd name="connsiteY5" fmla="*/ 192801 h 546345"/>
              <a:gd name="connsiteX6" fmla="*/ 2089848 w 2969522"/>
              <a:gd name="connsiteY6" fmla="*/ 350784 h 546345"/>
              <a:gd name="connsiteX7" fmla="*/ 1270274 w 2969522"/>
              <a:gd name="connsiteY7" fmla="*/ 523273 h 546345"/>
              <a:gd name="connsiteX0" fmla="*/ 1268305 w 2994646"/>
              <a:gd name="connsiteY0" fmla="*/ 523401 h 546345"/>
              <a:gd name="connsiteX1" fmla="*/ 63452 w 2994646"/>
              <a:gd name="connsiteY1" fmla="*/ 508731 h 546345"/>
              <a:gd name="connsiteX2" fmla="*/ 104091 w 2994646"/>
              <a:gd name="connsiteY2" fmla="*/ 145771 h 546345"/>
              <a:gd name="connsiteX3" fmla="*/ 964304 w 2994646"/>
              <a:gd name="connsiteY3" fmla="*/ 0 h 546345"/>
              <a:gd name="connsiteX4" fmla="*/ 1661958 w 2994646"/>
              <a:gd name="connsiteY4" fmla="*/ 29349 h 546345"/>
              <a:gd name="connsiteX5" fmla="*/ 2988731 w 2994646"/>
              <a:gd name="connsiteY5" fmla="*/ 192801 h 546345"/>
              <a:gd name="connsiteX6" fmla="*/ 2114972 w 2994646"/>
              <a:gd name="connsiteY6" fmla="*/ 350784 h 546345"/>
              <a:gd name="connsiteX7" fmla="*/ 1295398 w 2994646"/>
              <a:gd name="connsiteY7" fmla="*/ 523273 h 5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4646" h="546345">
                <a:moveTo>
                  <a:pt x="1268305" y="523401"/>
                </a:moveTo>
                <a:cubicBezTo>
                  <a:pt x="1268438" y="523402"/>
                  <a:pt x="216848" y="583734"/>
                  <a:pt x="63452" y="508731"/>
                </a:cubicBezTo>
                <a:cubicBezTo>
                  <a:pt x="-8663" y="434705"/>
                  <a:pt x="-47180" y="251104"/>
                  <a:pt x="104091" y="145771"/>
                </a:cubicBezTo>
                <a:cubicBezTo>
                  <a:pt x="255362" y="40438"/>
                  <a:pt x="700144" y="23969"/>
                  <a:pt x="964304" y="0"/>
                </a:cubicBezTo>
                <a:cubicBezTo>
                  <a:pt x="996046" y="327"/>
                  <a:pt x="1378740" y="-3274"/>
                  <a:pt x="1661958" y="29349"/>
                </a:cubicBezTo>
                <a:cubicBezTo>
                  <a:pt x="1945176" y="61972"/>
                  <a:pt x="2913229" y="139229"/>
                  <a:pt x="2988731" y="192801"/>
                </a:cubicBezTo>
                <a:cubicBezTo>
                  <a:pt x="3064233" y="246373"/>
                  <a:pt x="2397194" y="295705"/>
                  <a:pt x="2114972" y="350784"/>
                </a:cubicBezTo>
                <a:cubicBezTo>
                  <a:pt x="1832750" y="405863"/>
                  <a:pt x="1793238" y="505250"/>
                  <a:pt x="1295398" y="523273"/>
                </a:cubicBezTo>
              </a:path>
            </a:pathLst>
          </a:custGeom>
          <a:solidFill>
            <a:srgbClr val="FFFF00">
              <a:alpha val="15000"/>
            </a:srgb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6622" y="62687"/>
            <a:ext cx="8588861" cy="62865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Epg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1055724"/>
            <a:ext cx="653975" cy="1825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fvTenant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2736" y="2351339"/>
            <a:ext cx="502263" cy="1778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fvBD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66043" y="2119450"/>
            <a:ext cx="734627" cy="2295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fvCtx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000" y="1779712"/>
            <a:ext cx="572852" cy="227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fvAp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099" y="2522859"/>
            <a:ext cx="685801" cy="21291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fvAEPg</a:t>
            </a:r>
            <a:endParaRPr lang="en-US" sz="700" b="1" dirty="0" smtClean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>
            <a:stCxn id="7" idx="2"/>
            <a:endCxn id="8" idx="0"/>
          </p:cNvCxnSpPr>
          <p:nvPr/>
        </p:nvCxnSpPr>
        <p:spPr>
          <a:xfrm>
            <a:off x="1012788" y="1238249"/>
            <a:ext cx="321080" cy="11130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11" idx="0"/>
          </p:cNvCxnSpPr>
          <p:nvPr/>
        </p:nvCxnSpPr>
        <p:spPr>
          <a:xfrm flipH="1">
            <a:off x="667426" y="1238249"/>
            <a:ext cx="345362" cy="5414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0"/>
            <a:endCxn id="7" idx="2"/>
          </p:cNvCxnSpPr>
          <p:nvPr/>
        </p:nvCxnSpPr>
        <p:spPr>
          <a:xfrm flipH="1" flipV="1">
            <a:off x="1012788" y="1238249"/>
            <a:ext cx="1220569" cy="8812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4" idx="0"/>
            <a:endCxn id="11" idx="2"/>
          </p:cNvCxnSpPr>
          <p:nvPr/>
        </p:nvCxnSpPr>
        <p:spPr>
          <a:xfrm flipV="1">
            <a:off x="381000" y="2007393"/>
            <a:ext cx="286426" cy="5154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3" idx="0"/>
            <a:endCxn id="9" idx="2"/>
          </p:cNvCxnSpPr>
          <p:nvPr/>
        </p:nvCxnSpPr>
        <p:spPr>
          <a:xfrm flipV="1">
            <a:off x="1472194" y="2348958"/>
            <a:ext cx="761163" cy="123106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5" idx="0"/>
            <a:endCxn id="8" idx="2"/>
          </p:cNvCxnSpPr>
          <p:nvPr/>
        </p:nvCxnSpPr>
        <p:spPr>
          <a:xfrm flipV="1">
            <a:off x="457201" y="2529216"/>
            <a:ext cx="876667" cy="122079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6686" y="3750012"/>
            <a:ext cx="761029" cy="212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fvRsBd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/>
          <p:cNvCxnSpPr>
            <a:stCxn id="85" idx="0"/>
            <a:endCxn id="14" idx="2"/>
          </p:cNvCxnSpPr>
          <p:nvPr/>
        </p:nvCxnSpPr>
        <p:spPr>
          <a:xfrm flipH="1" flipV="1">
            <a:off x="381000" y="2735774"/>
            <a:ext cx="76201" cy="10142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159759" y="3580024"/>
            <a:ext cx="624870" cy="1921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fvRsCtx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0"/>
            <a:endCxn id="8" idx="2"/>
          </p:cNvCxnSpPr>
          <p:nvPr/>
        </p:nvCxnSpPr>
        <p:spPr>
          <a:xfrm flipH="1" flipV="1">
            <a:off x="1333868" y="2529216"/>
            <a:ext cx="138326" cy="1050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1980300" y="1083424"/>
            <a:ext cx="656922" cy="16878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fvEpP</a:t>
            </a:r>
            <a:endParaRPr lang="en-US" sz="700" b="1" dirty="0" smtClean="0">
              <a:solidFill>
                <a:srgbClr val="FF0000"/>
              </a:solidFill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933992" y="1033796"/>
            <a:ext cx="778986" cy="2680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fvBDDef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000967" y="1003331"/>
            <a:ext cx="685800" cy="2886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fvCtxDef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171" name="Straight Arrow Connector 170"/>
          <p:cNvCxnSpPr>
            <a:stCxn id="151" idx="2"/>
            <a:endCxn id="8" idx="3"/>
          </p:cNvCxnSpPr>
          <p:nvPr/>
        </p:nvCxnSpPr>
        <p:spPr>
          <a:xfrm rot="5400000">
            <a:off x="1885020" y="1001812"/>
            <a:ext cx="1138445" cy="1738486"/>
          </a:xfrm>
          <a:prstGeom prst="bentConnector2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2909786" y="2256963"/>
            <a:ext cx="412292" cy="1892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bdDn</a:t>
            </a:r>
            <a:endParaRPr lang="fr-FR" sz="700" b="1" dirty="0" smtClean="0"/>
          </a:p>
        </p:txBody>
      </p:sp>
      <p:cxnSp>
        <p:nvCxnSpPr>
          <p:cNvPr id="182" name="Straight Arrow Connector 170"/>
          <p:cNvCxnSpPr>
            <a:stCxn id="151" idx="3"/>
            <a:endCxn id="170" idx="1"/>
          </p:cNvCxnSpPr>
          <p:nvPr/>
        </p:nvCxnSpPr>
        <p:spPr>
          <a:xfrm flipV="1">
            <a:off x="3712978" y="1147664"/>
            <a:ext cx="287989" cy="20151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3581400" y="835228"/>
            <a:ext cx="577402" cy="1892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ctxDefDn</a:t>
            </a:r>
            <a:endParaRPr lang="fr-FR" sz="700" b="1" dirty="0" smtClean="0"/>
          </a:p>
        </p:txBody>
      </p:sp>
      <p:cxnSp>
        <p:nvCxnSpPr>
          <p:cNvPr id="187" name="Straight Arrow Connector 170"/>
          <p:cNvCxnSpPr>
            <a:stCxn id="170" idx="2"/>
            <a:endCxn id="9" idx="3"/>
          </p:cNvCxnSpPr>
          <p:nvPr/>
        </p:nvCxnSpPr>
        <p:spPr>
          <a:xfrm rot="5400000">
            <a:off x="3001166" y="891502"/>
            <a:ext cx="942207" cy="1743197"/>
          </a:xfrm>
          <a:prstGeom prst="bentConnector2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3838600" y="2012525"/>
            <a:ext cx="433132" cy="1892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ctxDn</a:t>
            </a:r>
            <a:endParaRPr lang="fr-FR" sz="700" b="1" dirty="0" smtClean="0"/>
          </a:p>
        </p:txBody>
      </p:sp>
      <p:cxnSp>
        <p:nvCxnSpPr>
          <p:cNvPr id="234" name="Straight Arrow Connector 170"/>
          <p:cNvCxnSpPr>
            <a:stCxn id="150" idx="3"/>
            <a:endCxn id="151" idx="1"/>
          </p:cNvCxnSpPr>
          <p:nvPr/>
        </p:nvCxnSpPr>
        <p:spPr>
          <a:xfrm>
            <a:off x="2637222" y="1167815"/>
            <a:ext cx="296770" cy="0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2452823" y="866442"/>
            <a:ext cx="556563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>
                <a:solidFill>
                  <a:srgbClr val="FF0000"/>
                </a:solidFill>
              </a:rPr>
              <a:t>bdDefDn</a:t>
            </a:r>
            <a:endParaRPr lang="fr-FR" sz="700" b="1" dirty="0" smtClean="0">
              <a:solidFill>
                <a:srgbClr val="FF0000"/>
              </a:solidFill>
            </a:endParaRPr>
          </a:p>
        </p:txBody>
      </p:sp>
      <p:cxnSp>
        <p:nvCxnSpPr>
          <p:cNvPr id="238" name="Straight Arrow Connector 170"/>
          <p:cNvCxnSpPr>
            <a:stCxn id="150" idx="1"/>
            <a:endCxn id="14" idx="0"/>
          </p:cNvCxnSpPr>
          <p:nvPr/>
        </p:nvCxnSpPr>
        <p:spPr>
          <a:xfrm flipH="1">
            <a:off x="381000" y="1167815"/>
            <a:ext cx="1599300" cy="1355044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1301909" y="1227390"/>
            <a:ext cx="566181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>
                <a:solidFill>
                  <a:srgbClr val="FF0000"/>
                </a:solidFill>
              </a:rPr>
              <a:t>epgPKey</a:t>
            </a:r>
            <a:endParaRPr lang="fr-FR" sz="700" b="1" dirty="0" smtClean="0">
              <a:solidFill>
                <a:srgbClr val="FF0000"/>
              </a:solidFill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2450074" y="3139614"/>
            <a:ext cx="609601" cy="14637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fvLocale</a:t>
            </a:r>
            <a:endParaRPr lang="en-US" sz="700" b="1" dirty="0" smtClean="0">
              <a:solidFill>
                <a:srgbClr val="FF0000"/>
              </a:solidFill>
            </a:endParaRPr>
          </a:p>
        </p:txBody>
      </p:sp>
      <p:cxnSp>
        <p:nvCxnSpPr>
          <p:cNvPr id="250" name="Straight Connector 249"/>
          <p:cNvCxnSpPr>
            <a:stCxn id="249" idx="0"/>
            <a:endCxn id="150" idx="2"/>
          </p:cNvCxnSpPr>
          <p:nvPr/>
        </p:nvCxnSpPr>
        <p:spPr>
          <a:xfrm flipH="1" flipV="1">
            <a:off x="2308761" y="1252205"/>
            <a:ext cx="446114" cy="18874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3" name="Rectangle 262"/>
          <p:cNvSpPr/>
          <p:nvPr/>
        </p:nvSpPr>
        <p:spPr>
          <a:xfrm>
            <a:off x="2061216" y="3487534"/>
            <a:ext cx="701385" cy="163763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fvDyPathAtt</a:t>
            </a:r>
            <a:endParaRPr lang="en-US" sz="700" b="1" dirty="0" smtClean="0">
              <a:solidFill>
                <a:srgbClr val="FF0000"/>
              </a:solidFill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2869890" y="3487533"/>
            <a:ext cx="843088" cy="16376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fvStPathAtt</a:t>
            </a:r>
            <a:endParaRPr lang="en-US" sz="700" b="1" dirty="0" smtClean="0">
              <a:solidFill>
                <a:srgbClr val="FF0000"/>
              </a:solidFill>
            </a:endParaRPr>
          </a:p>
        </p:txBody>
      </p:sp>
      <p:cxnSp>
        <p:nvCxnSpPr>
          <p:cNvPr id="265" name="Straight Arrow Connector 264"/>
          <p:cNvCxnSpPr>
            <a:stCxn id="263" idx="1"/>
            <a:endCxn id="214" idx="0"/>
          </p:cNvCxnSpPr>
          <p:nvPr/>
        </p:nvCxnSpPr>
        <p:spPr>
          <a:xfrm flipH="1">
            <a:off x="582927" y="3569416"/>
            <a:ext cx="1478289" cy="111239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stCxn id="249" idx="2"/>
            <a:endCxn id="263" idx="0"/>
          </p:cNvCxnSpPr>
          <p:nvPr/>
        </p:nvCxnSpPr>
        <p:spPr>
          <a:xfrm flipH="1">
            <a:off x="2411909" y="3285988"/>
            <a:ext cx="342966" cy="201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49" idx="2"/>
            <a:endCxn id="264" idx="0"/>
          </p:cNvCxnSpPr>
          <p:nvPr/>
        </p:nvCxnSpPr>
        <p:spPr>
          <a:xfrm>
            <a:off x="2754875" y="3285988"/>
            <a:ext cx="536559" cy="201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5" name="Rectangle 274"/>
          <p:cNvSpPr/>
          <p:nvPr/>
        </p:nvSpPr>
        <p:spPr>
          <a:xfrm>
            <a:off x="2994518" y="4049125"/>
            <a:ext cx="531131" cy="20795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fvIfConn</a:t>
            </a:r>
            <a:endParaRPr lang="en-US" sz="700" b="1" dirty="0" smtClean="0">
              <a:solidFill>
                <a:srgbClr val="FF0000"/>
              </a:solidFill>
            </a:endParaRPr>
          </a:p>
        </p:txBody>
      </p:sp>
      <p:cxnSp>
        <p:nvCxnSpPr>
          <p:cNvPr id="276" name="Straight Connector 275"/>
          <p:cNvCxnSpPr>
            <a:stCxn id="264" idx="2"/>
            <a:endCxn id="275" idx="0"/>
          </p:cNvCxnSpPr>
          <p:nvPr/>
        </p:nvCxnSpPr>
        <p:spPr>
          <a:xfrm flipH="1">
            <a:off x="3260084" y="3651297"/>
            <a:ext cx="31350" cy="397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>
            <a:stCxn id="263" idx="2"/>
            <a:endCxn id="298" idx="0"/>
          </p:cNvCxnSpPr>
          <p:nvPr/>
        </p:nvCxnSpPr>
        <p:spPr>
          <a:xfrm flipH="1">
            <a:off x="2332720" y="3651297"/>
            <a:ext cx="79189" cy="3818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8" name="Rectangle 297"/>
          <p:cNvSpPr/>
          <p:nvPr/>
        </p:nvSpPr>
        <p:spPr>
          <a:xfrm>
            <a:off x="2043794" y="4033193"/>
            <a:ext cx="577852" cy="24086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fvIfConn</a:t>
            </a:r>
            <a:endParaRPr lang="en-US" sz="700" b="1" dirty="0" smtClean="0">
              <a:solidFill>
                <a:srgbClr val="FF0000"/>
              </a:solidFill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110298" y="4681812"/>
            <a:ext cx="945258" cy="1759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fabricPathEp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321" name="Rectangle 320"/>
          <p:cNvSpPr/>
          <p:nvPr/>
        </p:nvSpPr>
        <p:spPr>
          <a:xfrm>
            <a:off x="5010471" y="1032549"/>
            <a:ext cx="358473" cy="1754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chemeClr val="tx1"/>
                </a:solidFill>
              </a:rPr>
              <a:t>l3Ctx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4989173" y="1955149"/>
            <a:ext cx="421027" cy="1567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chemeClr val="tx1"/>
                </a:solidFill>
              </a:rPr>
              <a:t>l2BD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stCxn id="321" idx="2"/>
            <a:endCxn id="322" idx="0"/>
          </p:cNvCxnSpPr>
          <p:nvPr/>
        </p:nvCxnSpPr>
        <p:spPr>
          <a:xfrm>
            <a:off x="5189708" y="1207959"/>
            <a:ext cx="9979" cy="747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5" name="Rectangle 324"/>
          <p:cNvSpPr/>
          <p:nvPr/>
        </p:nvSpPr>
        <p:spPr>
          <a:xfrm>
            <a:off x="4777783" y="3206038"/>
            <a:ext cx="632417" cy="1846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vlanCktEp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6007665" y="4478617"/>
            <a:ext cx="914401" cy="1676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vlanRsVlanEppAtt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327" name="Straight Connector 326"/>
          <p:cNvCxnSpPr>
            <a:stCxn id="322" idx="2"/>
            <a:endCxn id="325" idx="0"/>
          </p:cNvCxnSpPr>
          <p:nvPr/>
        </p:nvCxnSpPr>
        <p:spPr>
          <a:xfrm flipH="1">
            <a:off x="5093992" y="2111916"/>
            <a:ext cx="105695" cy="1094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stCxn id="325" idx="2"/>
            <a:endCxn id="326" idx="0"/>
          </p:cNvCxnSpPr>
          <p:nvPr/>
        </p:nvCxnSpPr>
        <p:spPr>
          <a:xfrm>
            <a:off x="5093992" y="3390643"/>
            <a:ext cx="1370874" cy="10879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Rectangle 328"/>
          <p:cNvSpPr/>
          <p:nvPr/>
        </p:nvSpPr>
        <p:spPr>
          <a:xfrm>
            <a:off x="4703489" y="4452715"/>
            <a:ext cx="1125232" cy="2024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vlanRsPathDomAtt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331" name="Straight Arrow Connector 330"/>
          <p:cNvCxnSpPr>
            <a:stCxn id="329" idx="2"/>
            <a:endCxn id="335" idx="0"/>
          </p:cNvCxnSpPr>
          <p:nvPr/>
        </p:nvCxnSpPr>
        <p:spPr>
          <a:xfrm>
            <a:off x="5266105" y="4655150"/>
            <a:ext cx="170734" cy="25804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2" name="Rectangle 331"/>
          <p:cNvSpPr/>
          <p:nvPr/>
        </p:nvSpPr>
        <p:spPr>
          <a:xfrm>
            <a:off x="3737795" y="4443107"/>
            <a:ext cx="880468" cy="2387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chemeClr val="tx1"/>
                </a:solidFill>
              </a:rPr>
              <a:t>l2RtDomIfConn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333" name="Straight Connector 332"/>
          <p:cNvCxnSpPr>
            <a:stCxn id="325" idx="2"/>
            <a:endCxn id="329" idx="0"/>
          </p:cNvCxnSpPr>
          <p:nvPr/>
        </p:nvCxnSpPr>
        <p:spPr>
          <a:xfrm>
            <a:off x="5093992" y="3390643"/>
            <a:ext cx="172113" cy="1062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stCxn id="325" idx="2"/>
            <a:endCxn id="332" idx="0"/>
          </p:cNvCxnSpPr>
          <p:nvPr/>
        </p:nvCxnSpPr>
        <p:spPr>
          <a:xfrm flipH="1">
            <a:off x="4178029" y="3390643"/>
            <a:ext cx="915963" cy="1052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5" name="Rectangle 334"/>
          <p:cNvSpPr/>
          <p:nvPr/>
        </p:nvSpPr>
        <p:spPr>
          <a:xfrm>
            <a:off x="4799335" y="4913196"/>
            <a:ext cx="1275007" cy="2203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nwPathEp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4521053" y="1685070"/>
            <a:ext cx="556563" cy="1892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bdDefDn</a:t>
            </a:r>
            <a:endParaRPr lang="fr-FR" sz="700" b="1" dirty="0" smtClean="0"/>
          </a:p>
        </p:txBody>
      </p:sp>
      <p:cxnSp>
        <p:nvCxnSpPr>
          <p:cNvPr id="367" name="Straight Arrow Connector 170"/>
          <p:cNvCxnSpPr>
            <a:stCxn id="322" idx="1"/>
            <a:endCxn id="151" idx="2"/>
          </p:cNvCxnSpPr>
          <p:nvPr/>
        </p:nvCxnSpPr>
        <p:spPr>
          <a:xfrm flipH="1" flipV="1">
            <a:off x="3323485" y="1301833"/>
            <a:ext cx="1665688" cy="731700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Arrow Connector 170"/>
          <p:cNvCxnSpPr>
            <a:stCxn id="326" idx="1"/>
            <a:endCxn id="150" idx="2"/>
          </p:cNvCxnSpPr>
          <p:nvPr/>
        </p:nvCxnSpPr>
        <p:spPr>
          <a:xfrm flipH="1" flipV="1">
            <a:off x="2308761" y="1252205"/>
            <a:ext cx="3698904" cy="3310254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170"/>
          <p:cNvCxnSpPr>
            <a:stCxn id="332" idx="0"/>
            <a:endCxn id="264" idx="2"/>
          </p:cNvCxnSpPr>
          <p:nvPr/>
        </p:nvCxnSpPr>
        <p:spPr>
          <a:xfrm flipH="1" flipV="1">
            <a:off x="3291434" y="3651297"/>
            <a:ext cx="886595" cy="791810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170"/>
          <p:cNvCxnSpPr>
            <a:stCxn id="325" idx="1"/>
            <a:endCxn id="14" idx="3"/>
          </p:cNvCxnSpPr>
          <p:nvPr/>
        </p:nvCxnSpPr>
        <p:spPr>
          <a:xfrm flipH="1" flipV="1">
            <a:off x="723900" y="2629317"/>
            <a:ext cx="4053883" cy="669024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5" name="TextBox 384"/>
          <p:cNvSpPr txBox="1"/>
          <p:nvPr/>
        </p:nvSpPr>
        <p:spPr>
          <a:xfrm>
            <a:off x="3639108" y="2958773"/>
            <a:ext cx="461986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epgDn</a:t>
            </a:r>
            <a:endParaRPr lang="fr-FR" sz="700" b="1" dirty="0" smtClean="0"/>
          </a:p>
        </p:txBody>
      </p:sp>
      <p:sp>
        <p:nvSpPr>
          <p:cNvPr id="455" name="Rectangle 454"/>
          <p:cNvSpPr/>
          <p:nvPr/>
        </p:nvSpPr>
        <p:spPr>
          <a:xfrm>
            <a:off x="7008097" y="2588935"/>
            <a:ext cx="632417" cy="1846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vxlanCktEp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456" name="Rectangle 455"/>
          <p:cNvSpPr/>
          <p:nvPr/>
        </p:nvSpPr>
        <p:spPr>
          <a:xfrm>
            <a:off x="7964162" y="2597395"/>
            <a:ext cx="1066800" cy="1676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vxlanRsVxlanEppAtt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457" name="Straight Connector 456"/>
          <p:cNvCxnSpPr>
            <a:stCxn id="455" idx="3"/>
            <a:endCxn id="456" idx="1"/>
          </p:cNvCxnSpPr>
          <p:nvPr/>
        </p:nvCxnSpPr>
        <p:spPr>
          <a:xfrm flipV="1">
            <a:off x="7640514" y="2681237"/>
            <a:ext cx="323648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8" name="Rectangle 457"/>
          <p:cNvSpPr/>
          <p:nvPr/>
        </p:nvSpPr>
        <p:spPr>
          <a:xfrm>
            <a:off x="6761690" y="3164015"/>
            <a:ext cx="1125232" cy="2024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vxlanRsPathDomAtt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459" name="Straight Arrow Connector 458"/>
          <p:cNvCxnSpPr>
            <a:stCxn id="458" idx="2"/>
            <a:endCxn id="463" idx="0"/>
          </p:cNvCxnSpPr>
          <p:nvPr/>
        </p:nvCxnSpPr>
        <p:spPr>
          <a:xfrm flipH="1">
            <a:off x="7318408" y="3366450"/>
            <a:ext cx="5898" cy="37524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0" name="Rectangle 459"/>
          <p:cNvSpPr/>
          <p:nvPr/>
        </p:nvSpPr>
        <p:spPr>
          <a:xfrm>
            <a:off x="5828721" y="3183705"/>
            <a:ext cx="852183" cy="1990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chemeClr val="tx1"/>
                </a:solidFill>
              </a:rPr>
              <a:t>l2RtDomIfConn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461" name="Straight Connector 460"/>
          <p:cNvCxnSpPr>
            <a:stCxn id="455" idx="2"/>
            <a:endCxn id="458" idx="0"/>
          </p:cNvCxnSpPr>
          <p:nvPr/>
        </p:nvCxnSpPr>
        <p:spPr>
          <a:xfrm>
            <a:off x="7324306" y="2773540"/>
            <a:ext cx="0" cy="3904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/>
          <p:cNvCxnSpPr>
            <a:stCxn id="455" idx="2"/>
            <a:endCxn id="460" idx="0"/>
          </p:cNvCxnSpPr>
          <p:nvPr/>
        </p:nvCxnSpPr>
        <p:spPr>
          <a:xfrm flipH="1">
            <a:off x="6254813" y="2773540"/>
            <a:ext cx="1069493" cy="410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3" name="Rectangle 462"/>
          <p:cNvSpPr/>
          <p:nvPr/>
        </p:nvSpPr>
        <p:spPr>
          <a:xfrm>
            <a:off x="6680904" y="3741692"/>
            <a:ext cx="1275007" cy="2203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nwPathEp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466" name="Straight Arrow Connector 170"/>
          <p:cNvCxnSpPr>
            <a:stCxn id="456" idx="0"/>
            <a:endCxn id="150" idx="3"/>
          </p:cNvCxnSpPr>
          <p:nvPr/>
        </p:nvCxnSpPr>
        <p:spPr>
          <a:xfrm flipH="1" flipV="1">
            <a:off x="2637222" y="1167815"/>
            <a:ext cx="5860340" cy="1429580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Arrow Connector 170"/>
          <p:cNvCxnSpPr>
            <a:stCxn id="455" idx="1"/>
            <a:endCxn id="14" idx="3"/>
          </p:cNvCxnSpPr>
          <p:nvPr/>
        </p:nvCxnSpPr>
        <p:spPr>
          <a:xfrm flipH="1" flipV="1">
            <a:off x="723900" y="2629317"/>
            <a:ext cx="6284197" cy="51921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Arrow Connector 170"/>
          <p:cNvCxnSpPr>
            <a:stCxn id="460" idx="1"/>
            <a:endCxn id="298" idx="3"/>
          </p:cNvCxnSpPr>
          <p:nvPr/>
        </p:nvCxnSpPr>
        <p:spPr>
          <a:xfrm flipH="1">
            <a:off x="2621646" y="3283224"/>
            <a:ext cx="3207075" cy="870403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5" name="TextBox 504"/>
          <p:cNvSpPr txBox="1"/>
          <p:nvPr/>
        </p:nvSpPr>
        <p:spPr>
          <a:xfrm>
            <a:off x="6299704" y="2494293"/>
            <a:ext cx="461986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epgDn</a:t>
            </a:r>
            <a:endParaRPr lang="fr-FR" sz="700" b="1" dirty="0" smtClean="0"/>
          </a:p>
        </p:txBody>
      </p:sp>
      <p:cxnSp>
        <p:nvCxnSpPr>
          <p:cNvPr id="509" name="Straight Connector 508"/>
          <p:cNvCxnSpPr>
            <a:stCxn id="322" idx="3"/>
            <a:endCxn id="455" idx="0"/>
          </p:cNvCxnSpPr>
          <p:nvPr/>
        </p:nvCxnSpPr>
        <p:spPr>
          <a:xfrm>
            <a:off x="5410200" y="2033533"/>
            <a:ext cx="1914106" cy="5554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Arrow Connector 514"/>
          <p:cNvCxnSpPr/>
          <p:nvPr/>
        </p:nvCxnSpPr>
        <p:spPr>
          <a:xfrm>
            <a:off x="7964162" y="953894"/>
            <a:ext cx="875038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8" name="TextBox 517"/>
          <p:cNvSpPr txBox="1"/>
          <p:nvPr/>
        </p:nvSpPr>
        <p:spPr>
          <a:xfrm>
            <a:off x="7339707" y="787953"/>
            <a:ext cx="715599" cy="3462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68589" tIns="34295" rIns="68589" bIns="34295" rtlCol="0">
            <a:spAutoFit/>
          </a:bodyPr>
          <a:lstStyle/>
          <a:p>
            <a:r>
              <a:rPr lang="fr-FR" sz="900" b="1" dirty="0" err="1"/>
              <a:t>t</a:t>
            </a:r>
            <a:r>
              <a:rPr lang="fr-FR" sz="900" b="1" dirty="0" err="1" smtClean="0"/>
              <a:t>dn</a:t>
            </a:r>
            <a:r>
              <a:rPr lang="fr-FR" sz="900" b="1" dirty="0" smtClean="0"/>
              <a:t> to </a:t>
            </a:r>
            <a:r>
              <a:rPr lang="fr-FR" sz="900" b="1" dirty="0" err="1" smtClean="0"/>
              <a:t>EpP</a:t>
            </a:r>
            <a:endParaRPr lang="fr-FR" sz="900" b="1" dirty="0"/>
          </a:p>
          <a:p>
            <a:r>
              <a:rPr lang="fr-FR" sz="900" b="1" dirty="0" smtClean="0"/>
              <a:t>(</a:t>
            </a:r>
            <a:r>
              <a:rPr lang="fr-FR" sz="900" b="1" dirty="0" err="1" smtClean="0"/>
              <a:t>res</a:t>
            </a:r>
            <a:r>
              <a:rPr lang="fr-FR" sz="900" b="1" dirty="0" smtClean="0"/>
              <a:t> EPG)</a:t>
            </a:r>
            <a:endParaRPr lang="fr-FR" sz="900" b="1" dirty="0"/>
          </a:p>
        </p:txBody>
      </p:sp>
      <p:sp>
        <p:nvSpPr>
          <p:cNvPr id="84" name="Rectangle 83"/>
          <p:cNvSpPr/>
          <p:nvPr/>
        </p:nvSpPr>
        <p:spPr>
          <a:xfrm>
            <a:off x="137478" y="4915104"/>
            <a:ext cx="945258" cy="1759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fabricLooseNode</a:t>
            </a:r>
            <a:endParaRPr lang="en-US" sz="7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87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EPG </a:t>
            </a:r>
            <a:r>
              <a:rPr lang="fr-FR" dirty="0" err="1" smtClean="0"/>
              <a:t>logical</a:t>
            </a:r>
            <a:r>
              <a:rPr lang="fr-FR" dirty="0" smtClean="0"/>
              <a:t> (</a:t>
            </a:r>
            <a:r>
              <a:rPr lang="fr-FR" dirty="0" err="1" smtClean="0">
                <a:solidFill>
                  <a:srgbClr val="FF0000"/>
                </a:solidFill>
              </a:rPr>
              <a:t>fvAEPg</a:t>
            </a:r>
            <a:r>
              <a:rPr lang="fr-FR" dirty="0" smtClean="0"/>
              <a:t>) to </a:t>
            </a:r>
            <a:r>
              <a:rPr lang="fr-FR" dirty="0" err="1" smtClean="0"/>
              <a:t>Resolved</a:t>
            </a:r>
            <a:r>
              <a:rPr lang="fr-FR" dirty="0" smtClean="0"/>
              <a:t> MO (</a:t>
            </a:r>
            <a:r>
              <a:rPr lang="fr-FR" dirty="0" err="1" smtClean="0">
                <a:solidFill>
                  <a:srgbClr val="FF0000"/>
                </a:solidFill>
              </a:rPr>
              <a:t>fvEpP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47750"/>
            <a:ext cx="3929255" cy="371553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admin@bdsol-aci2-apic1:~&gt;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-d uni/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</a:p>
          <a:p>
            <a:pPr marL="1785" indent="0">
              <a:spcBef>
                <a:spcPts val="0"/>
              </a:spcBef>
              <a:buNone/>
            </a:pP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fv.AEPg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 EPG_RD11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childAction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configIssues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configSt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applied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8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: uni/</a:t>
            </a:r>
            <a:r>
              <a:rPr lang="fr-FR" sz="8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lcOwn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local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matchT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AtleastOne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modTs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2014-11-13T16:44:50.338+02:00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monPolDn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: uni/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monepg-RD_Monitoring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pcTag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49154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unspecified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rn           : epg-EPG_RD11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scope        : 2818051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triggerSt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triggerable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uid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15374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od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671390" y="1085067"/>
            <a:ext cx="4244009" cy="37623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admin@bdsol-aci2-apic1:fv-[uni--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-RD--ap-App_RD1--epg-EPG_RD11]&gt;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-d uni/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</a:p>
          <a:p>
            <a:pPr marL="1785" indent="0">
              <a:spcBef>
                <a:spcPts val="0"/>
              </a:spcBef>
              <a:buNone/>
            </a:pP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fv.EpP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epgPKey</a:t>
            </a:r>
            <a:r>
              <a:rPr lang="fr-FR" sz="8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: uni/</a:t>
            </a:r>
            <a:r>
              <a:rPr lang="fr-FR" sz="8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bdDefDn</a:t>
            </a:r>
            <a:r>
              <a:rPr lang="fr-FR" sz="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: uni/bd-[uni/</a:t>
            </a:r>
            <a:r>
              <a:rPr lang="fr-FR" sz="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-RD/BD-RD_BD1]-</a:t>
            </a:r>
            <a:r>
              <a:rPr lang="fr-FR" sz="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isSvc</a:t>
            </a:r>
            <a:r>
              <a:rPr lang="fr-FR" sz="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-no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bdDefStQual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: none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childAction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ctxDefDn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ctxDefStQual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: none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ctxSeg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 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deplSt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deployable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: uni/</a:t>
            </a:r>
            <a:r>
              <a:rPr lang="fr-FR" sz="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enfPref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epgDn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epgName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: EPG_RD11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l2FDSeg      : 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l3CtxEncap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unknown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lcOwn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local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modTs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2014-11-13T16:44:50.458+02:00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monPolDn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: uni/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monepg-RD_Monitoring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npName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 App_RD1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operSt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allocated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ownerKey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ownerTag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pcTag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49154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unspecified</a:t>
            </a:r>
            <a:endParaRPr lang="fr-FR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rn           : 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scopeId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: 2818051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tName</a:t>
            </a:r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RD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3429000" y="1733550"/>
            <a:ext cx="1295400" cy="457200"/>
          </a:xfrm>
          <a:prstGeom prst="straightConnector1">
            <a:avLst/>
          </a:prstGeom>
          <a:solidFill>
            <a:srgbClr val="0183B7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H="1">
            <a:off x="2667000" y="1885950"/>
            <a:ext cx="1981200" cy="2362200"/>
          </a:xfrm>
          <a:prstGeom prst="straightConnector1">
            <a:avLst/>
          </a:prstGeom>
          <a:solidFill>
            <a:srgbClr val="0183B7"/>
          </a:solidFill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600200" y="4248150"/>
            <a:ext cx="2876108" cy="61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Link the </a:t>
            </a:r>
            <a:r>
              <a:rPr lang="fr-FR" sz="1600" dirty="0" err="1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fr-FR" sz="1600" dirty="0" err="1" smtClean="0">
                <a:solidFill>
                  <a:schemeClr val="accent2">
                    <a:lumMod val="75000"/>
                  </a:schemeClr>
                </a:solidFill>
              </a:rPr>
              <a:t>esolved</a:t>
            </a:r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 EPG to the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600" dirty="0" err="1" smtClean="0">
                <a:solidFill>
                  <a:schemeClr val="accent2">
                    <a:lumMod val="75000"/>
                  </a:schemeClr>
                </a:solidFill>
              </a:rPr>
              <a:t>Resolved</a:t>
            </a:r>
            <a:r>
              <a:rPr lang="fr-FR" sz="1600" dirty="0" smtClean="0">
                <a:solidFill>
                  <a:schemeClr val="accent2">
                    <a:lumMod val="75000"/>
                  </a:schemeClr>
                </a:solidFill>
              </a:rPr>
              <a:t> BD</a:t>
            </a:r>
          </a:p>
        </p:txBody>
      </p:sp>
    </p:spTree>
    <p:extLst>
      <p:ext uri="{BB962C8B-B14F-4D97-AF65-F5344CB8AC3E}">
        <p14:creationId xmlns:p14="http://schemas.microsoft.com/office/powerpoint/2010/main" val="66670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EPG </a:t>
            </a:r>
            <a:r>
              <a:rPr lang="fr-FR" dirty="0" err="1" smtClean="0"/>
              <a:t>resolved</a:t>
            </a:r>
            <a:r>
              <a:rPr lang="fr-FR" dirty="0" smtClean="0"/>
              <a:t> model </a:t>
            </a:r>
            <a:r>
              <a:rPr lang="fr-FR" dirty="0" err="1" smtClean="0"/>
              <a:t>child</a:t>
            </a:r>
            <a:r>
              <a:rPr lang="fr-FR" dirty="0" smtClean="0"/>
              <a:t> - </a:t>
            </a:r>
            <a:r>
              <a:rPr lang="fr-FR" dirty="0" err="1" smtClean="0">
                <a:solidFill>
                  <a:srgbClr val="FF0000"/>
                </a:solidFill>
              </a:rPr>
              <a:t>fvLocale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br>
              <a:rPr lang="fr-FR" dirty="0" smtClean="0">
                <a:solidFill>
                  <a:srgbClr val="FF0000"/>
                </a:solidFill>
              </a:rPr>
            </a:br>
            <a:r>
              <a:rPr lang="fr-FR" dirty="0" err="1" smtClean="0">
                <a:solidFill>
                  <a:schemeClr val="bg1"/>
                </a:solidFill>
              </a:rPr>
              <a:t>Which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leaf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will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get</a:t>
            </a:r>
            <a:r>
              <a:rPr lang="fr-FR" dirty="0" smtClean="0">
                <a:solidFill>
                  <a:schemeClr val="bg1"/>
                </a:solidFill>
              </a:rPr>
              <a:t> the EPG ?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admin@bdsol-aci2-apic1:~&gt;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-c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fvLocale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epg-EPG_RD11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-RD/ap-App_RD1/epg-EPG_RD11]/node-103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-RD/ap-App_RD1/epg-EPG_RD11]/node-102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-RD/ap-App_RD1/epg-EPG_RD11]/node-104</a:t>
            </a:r>
          </a:p>
          <a:p>
            <a:pPr marL="1785" indent="0">
              <a:spcBef>
                <a:spcPts val="0"/>
              </a:spcBef>
              <a:buNone/>
            </a:pPr>
            <a:endParaRPr lang="fr-FR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admin@bdsol-aci2-apic1:~&gt;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-d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-RD/ap-App_RD1/epg-EPG_RD11]/node-104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</a:p>
          <a:p>
            <a:pPr marL="1785" indent="0">
              <a:spcBef>
                <a:spcPts val="0"/>
              </a:spcBef>
              <a:buNone/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fv.Locale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id             : 104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childAction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deployAllPorts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: no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-RD/ap-App_RD1/epg-EPG_RD11]/node-104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instrImedcy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local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2014-11-13T16:44:50.458+02:00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monPolDn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monepg-RD_Monitoring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operSt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allocated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rn             : node-104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rtrId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0.0.0.0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</a:t>
            </a:r>
          </a:p>
          <a:p>
            <a:pPr marL="1785" indent="0">
              <a:spcBef>
                <a:spcPts val="0"/>
              </a:spcBef>
              <a:buNone/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439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EPG </a:t>
            </a:r>
            <a:r>
              <a:rPr lang="fr-FR" dirty="0" err="1" smtClean="0"/>
              <a:t>resolved</a:t>
            </a:r>
            <a:r>
              <a:rPr lang="fr-FR" dirty="0" smtClean="0"/>
              <a:t> model – </a:t>
            </a:r>
            <a:r>
              <a:rPr lang="fr-FR" dirty="0" err="1" smtClean="0">
                <a:solidFill>
                  <a:srgbClr val="FF0000"/>
                </a:solidFill>
              </a:rPr>
              <a:t>fvStPathAtt</a:t>
            </a:r>
            <a:r>
              <a:rPr lang="fr-FR" dirty="0" smtClean="0">
                <a:solidFill>
                  <a:srgbClr val="FF0000"/>
                </a:solidFill>
              </a:rPr>
              <a:t/>
            </a:r>
            <a:br>
              <a:rPr lang="fr-FR" dirty="0" smtClean="0">
                <a:solidFill>
                  <a:srgbClr val="FF0000"/>
                </a:solidFill>
              </a:rPr>
            </a:br>
            <a:r>
              <a:rPr lang="fr-FR" dirty="0" err="1" smtClean="0"/>
              <a:t>Static</a:t>
            </a:r>
            <a:r>
              <a:rPr lang="fr-FR" dirty="0" smtClean="0"/>
              <a:t> </a:t>
            </a:r>
            <a:r>
              <a:rPr lang="fr-FR" dirty="0" err="1" smtClean="0"/>
              <a:t>Path</a:t>
            </a:r>
            <a:r>
              <a:rPr lang="fr-FR" dirty="0" smtClean="0"/>
              <a:t> </a:t>
            </a:r>
            <a:r>
              <a:rPr lang="fr-FR" dirty="0" err="1" smtClean="0"/>
              <a:t>Attach</a:t>
            </a:r>
            <a:endParaRPr lang="fr-FR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3846" y="1085067"/>
            <a:ext cx="8403738" cy="371553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admin@bdsol-aci2-apic1:~&gt;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-c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fvStPathAtt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EPG_RD11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-RD/ap-App_RD1/epg-EPG_RD11]/node-101/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stpathatt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-[eth1/33]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-RD/ap-App_RD1/epg-EPG_RD11]/node-102/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stpathatt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-[eth1/33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1785" indent="0">
              <a:spcBef>
                <a:spcPts val="0"/>
              </a:spcBef>
              <a:buNone/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admin@bdsol-aci2-apic1:~&gt;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-d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-RD/ap-App_RD1/epg-EPG_RD11]/node-101/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stpathatt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-[eth1/33]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</a:p>
          <a:p>
            <a:pPr marL="1785" indent="0">
              <a:spcBef>
                <a:spcPts val="0"/>
              </a:spcBef>
              <a:buNone/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fv.StPathAtt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pathName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: eth1/33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childAction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-RD/ap-App_RD1/epg-EPG_RD11]/node-101/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stpathatt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-[eth1/33]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local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2014-11-13T16:44:50.458+02:00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monPolDn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monepg-RD_Monitoring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ownerKey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ownerTag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rn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stpathatt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-[eth1/33]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</a:t>
            </a:r>
          </a:p>
          <a:p>
            <a:pPr marL="1785" indent="0">
              <a:spcBef>
                <a:spcPts val="0"/>
              </a:spcBef>
              <a:buNone/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endParaRPr lang="fr-FR" sz="1000" dirty="0" err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9600" y="3714750"/>
            <a:ext cx="3837910" cy="61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600" dirty="0" err="1" smtClean="0">
                <a:solidFill>
                  <a:srgbClr val="FF0000"/>
                </a:solidFill>
              </a:rPr>
              <a:t>fvStPathAtt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object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should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be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created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600" dirty="0" err="1" smtClean="0">
                <a:solidFill>
                  <a:srgbClr val="FF0000"/>
                </a:solidFill>
              </a:rPr>
              <a:t>When</a:t>
            </a:r>
            <a:r>
              <a:rPr lang="fr-FR" sz="1600" dirty="0" smtClean="0">
                <a:solidFill>
                  <a:srgbClr val="FF0000"/>
                </a:solidFill>
              </a:rPr>
              <a:t> a </a:t>
            </a:r>
            <a:r>
              <a:rPr lang="fr-FR" sz="1600" dirty="0" err="1" smtClean="0">
                <a:solidFill>
                  <a:srgbClr val="FF0000"/>
                </a:solidFill>
              </a:rPr>
              <a:t>static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path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is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added</a:t>
            </a:r>
            <a:r>
              <a:rPr lang="fr-FR" sz="1600" dirty="0" smtClean="0">
                <a:solidFill>
                  <a:srgbClr val="FF0000"/>
                </a:solidFill>
              </a:rPr>
              <a:t> to the EPG.</a:t>
            </a:r>
          </a:p>
        </p:txBody>
      </p:sp>
    </p:spTree>
    <p:extLst>
      <p:ext uri="{BB962C8B-B14F-4D97-AF65-F5344CB8AC3E}">
        <p14:creationId xmlns:p14="http://schemas.microsoft.com/office/powerpoint/2010/main" val="2802754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EPG </a:t>
            </a:r>
            <a:r>
              <a:rPr lang="fr-FR" dirty="0" err="1" smtClean="0"/>
              <a:t>resolved</a:t>
            </a:r>
            <a:r>
              <a:rPr lang="fr-FR" dirty="0" smtClean="0"/>
              <a:t> model – </a:t>
            </a:r>
            <a:r>
              <a:rPr lang="fr-FR" dirty="0" err="1" smtClean="0">
                <a:solidFill>
                  <a:srgbClr val="FF0000"/>
                </a:solidFill>
              </a:rPr>
              <a:t>fvDyPathAtt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Dynamic</a:t>
            </a:r>
            <a:r>
              <a:rPr lang="fr-FR" dirty="0" smtClean="0"/>
              <a:t> </a:t>
            </a:r>
            <a:r>
              <a:rPr lang="fr-FR" dirty="0" err="1" smtClean="0"/>
              <a:t>Path</a:t>
            </a:r>
            <a:r>
              <a:rPr lang="fr-FR" dirty="0" smtClean="0"/>
              <a:t> </a:t>
            </a:r>
            <a:r>
              <a:rPr lang="fr-FR" dirty="0" err="1" smtClean="0"/>
              <a:t>Attach</a:t>
            </a:r>
            <a:endParaRPr lang="fr-FR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33846" y="1085067"/>
            <a:ext cx="8403738" cy="371553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admin@bdsol-aci2-apic1:~&gt;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-c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fvDyPathAtt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RD11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/pod-1/paths-103/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-[eth1/47]]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-RD/ap-App_RD1/epg-EPG_RD11]/node-104/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/pod-1/paths-104/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-[eth1/47]]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admin@bdsol-aci2-apic1:~&gt;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-d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/pod-1/paths-103/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-[eth1/47]]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</a:p>
          <a:p>
            <a:pPr marL="1785" indent="0">
              <a:spcBef>
                <a:spcPts val="0"/>
              </a:spcBef>
              <a:buNone/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fv.DyPathAtt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/pod-1/paths-103/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-[eth1/47]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childAction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/pod-1/paths-103/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-[eth1/47]]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local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2014-11-13T16:44:50.458+02:00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monPolDn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monepg-RD_Monitoring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ownerKey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ownerTag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pathName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rn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/pod-1/paths-103/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-[eth1/47]]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</a:t>
            </a:r>
          </a:p>
          <a:p>
            <a:pPr marL="1785" indent="0">
              <a:spcBef>
                <a:spcPts val="0"/>
              </a:spcBef>
              <a:buNone/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endParaRPr lang="fr-FR" sz="1000" dirty="0" err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4324350"/>
            <a:ext cx="3618298" cy="61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600" dirty="0" err="1" smtClean="0">
                <a:solidFill>
                  <a:srgbClr val="FF0000"/>
                </a:solidFill>
              </a:rPr>
              <a:t>fvDyPathAtt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object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should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be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created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600" dirty="0" err="1" smtClean="0">
                <a:solidFill>
                  <a:srgbClr val="FF0000"/>
                </a:solidFill>
              </a:rPr>
              <a:t>When</a:t>
            </a:r>
            <a:r>
              <a:rPr lang="fr-FR" sz="1600" dirty="0" smtClean="0">
                <a:solidFill>
                  <a:srgbClr val="FF0000"/>
                </a:solidFill>
              </a:rPr>
              <a:t> a VMM </a:t>
            </a:r>
            <a:r>
              <a:rPr lang="fr-FR" sz="1600" dirty="0" err="1" smtClean="0">
                <a:solidFill>
                  <a:srgbClr val="FF0000"/>
                </a:solidFill>
              </a:rPr>
              <a:t>is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added</a:t>
            </a:r>
            <a:r>
              <a:rPr lang="fr-FR" sz="1600" dirty="0" smtClean="0">
                <a:solidFill>
                  <a:srgbClr val="FF0000"/>
                </a:solidFill>
              </a:rPr>
              <a:t> to the EPG.</a:t>
            </a:r>
          </a:p>
        </p:txBody>
      </p:sp>
    </p:spTree>
    <p:extLst>
      <p:ext uri="{BB962C8B-B14F-4D97-AF65-F5344CB8AC3E}">
        <p14:creationId xmlns:p14="http://schemas.microsoft.com/office/powerpoint/2010/main" val="2802754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Logical</a:t>
            </a:r>
            <a:r>
              <a:rPr lang="fr-FR" dirty="0" smtClean="0"/>
              <a:t> – </a:t>
            </a:r>
            <a:r>
              <a:rPr lang="fr-FR" dirty="0" err="1" smtClean="0"/>
              <a:t>Resolved</a:t>
            </a:r>
            <a:r>
              <a:rPr lang="fr-FR" dirty="0" smtClean="0"/>
              <a:t> – </a:t>
            </a:r>
            <a:r>
              <a:rPr lang="fr-FR" dirty="0" err="1" smtClean="0"/>
              <a:t>Concrete</a:t>
            </a:r>
            <a:r>
              <a:rPr lang="fr-FR" dirty="0" smtClean="0"/>
              <a:t> model </a:t>
            </a:r>
            <a:endParaRPr lang="fr-FR" dirty="0"/>
          </a:p>
        </p:txBody>
      </p:sp>
      <p:sp>
        <p:nvSpPr>
          <p:cNvPr id="3" name="AutoShape 2" descr="Blank model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4" y="895350"/>
            <a:ext cx="7002763" cy="413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015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EPG </a:t>
            </a:r>
            <a:r>
              <a:rPr lang="fr-FR" dirty="0" err="1" smtClean="0"/>
              <a:t>resolved</a:t>
            </a:r>
            <a:r>
              <a:rPr lang="fr-FR" dirty="0" smtClean="0"/>
              <a:t> model – </a:t>
            </a:r>
            <a:r>
              <a:rPr lang="fr-FR" dirty="0" err="1" smtClean="0">
                <a:solidFill>
                  <a:srgbClr val="FF0000"/>
                </a:solidFill>
              </a:rPr>
              <a:t>fvIfConn</a:t>
            </a:r>
            <a:r>
              <a:rPr lang="fr-FR" dirty="0" smtClean="0">
                <a:solidFill>
                  <a:srgbClr val="FF0000"/>
                </a:solidFill>
              </a:rPr>
              <a:t/>
            </a:r>
            <a:br>
              <a:rPr lang="fr-FR" dirty="0" smtClean="0">
                <a:solidFill>
                  <a:srgbClr val="FF0000"/>
                </a:solidFill>
              </a:rPr>
            </a:br>
            <a:r>
              <a:rPr lang="fr-FR" dirty="0" smtClean="0"/>
              <a:t>Interface Connections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846" y="1085067"/>
            <a:ext cx="8403738" cy="194388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admin@bdsol-aci2-apic1:~&gt;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-c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fvIfConn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RD11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/pod-1/paths-103/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-[eth1/47]]/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conndef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-[vxlan-8847360]-[0.0.0.0]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-RD/ap-App_RD1/epg-EPG_RD11]/node-101/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stpathatt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-[eth1/33]/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conndef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-[vlan-2101]-[0.0.0.0]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-RD/ap-App_RD1/epg-EPG_RD11]/node-102/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stpathatt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-[eth1/33]/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conndef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-[vlan-2101]-[0.0.0.0]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-RD/ap-App_RD1/epg-EPG_RD11]/node-104/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/pod-1/paths-104/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-[eth1/47]]/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conndef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-[vxlan-8847360]-[0.0.0.0]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/pod-1/paths-103/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-[eth1/47]]/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conndef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-[vxlan-8683521]-[0.0.0.0]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admin@bdsol-aci2-apic1:~&gt;</a:t>
            </a:r>
          </a:p>
          <a:p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3790950"/>
            <a:ext cx="5238935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600" b="1" dirty="0" err="1" smtClean="0">
                <a:solidFill>
                  <a:srgbClr val="FF0000"/>
                </a:solidFill>
              </a:rPr>
              <a:t>Contains</a:t>
            </a:r>
            <a:r>
              <a:rPr lang="fr-FR" sz="1600" b="1" dirty="0" smtClean="0">
                <a:solidFill>
                  <a:srgbClr val="FF0000"/>
                </a:solidFill>
              </a:rPr>
              <a:t> the </a:t>
            </a:r>
            <a:r>
              <a:rPr lang="fr-FR" sz="1600" b="1" dirty="0" err="1" smtClean="0">
                <a:solidFill>
                  <a:srgbClr val="FF0000"/>
                </a:solidFill>
              </a:rPr>
              <a:t>encaps</a:t>
            </a:r>
            <a:r>
              <a:rPr lang="fr-FR" sz="1600" b="1" dirty="0" smtClean="0">
                <a:solidFill>
                  <a:srgbClr val="FF0000"/>
                </a:solidFill>
              </a:rPr>
              <a:t> information for St and </a:t>
            </a:r>
            <a:r>
              <a:rPr lang="fr-FR" sz="1600" b="1" dirty="0" err="1" smtClean="0">
                <a:solidFill>
                  <a:srgbClr val="FF0000"/>
                </a:solidFill>
              </a:rPr>
              <a:t>dy</a:t>
            </a:r>
            <a:r>
              <a:rPr lang="fr-FR" sz="1600" b="1" dirty="0" smtClean="0">
                <a:solidFill>
                  <a:srgbClr val="FF0000"/>
                </a:solidFill>
              </a:rPr>
              <a:t> </a:t>
            </a:r>
            <a:r>
              <a:rPr lang="fr-FR" sz="1600" b="1" dirty="0" err="1" smtClean="0">
                <a:solidFill>
                  <a:srgbClr val="FF0000"/>
                </a:solidFill>
              </a:rPr>
              <a:t>path</a:t>
            </a:r>
            <a:r>
              <a:rPr lang="fr-FR" sz="1600" b="1" dirty="0" smtClean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9628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EPG </a:t>
            </a:r>
            <a:r>
              <a:rPr lang="fr-FR" dirty="0" err="1" smtClean="0"/>
              <a:t>resolved</a:t>
            </a:r>
            <a:r>
              <a:rPr lang="fr-FR" dirty="0" smtClean="0"/>
              <a:t> model – </a:t>
            </a:r>
            <a:r>
              <a:rPr lang="fr-FR" dirty="0" err="1" smtClean="0">
                <a:solidFill>
                  <a:srgbClr val="FF0000"/>
                </a:solidFill>
              </a:rPr>
              <a:t>fvIfConn</a:t>
            </a:r>
            <a:r>
              <a:rPr lang="fr-FR" dirty="0" smtClean="0">
                <a:solidFill>
                  <a:srgbClr val="FF0000"/>
                </a:solidFill>
              </a:rPr>
              <a:t/>
            </a:r>
            <a:br>
              <a:rPr lang="fr-FR" dirty="0" smtClean="0">
                <a:solidFill>
                  <a:srgbClr val="FF0000"/>
                </a:solidFill>
              </a:rPr>
            </a:br>
            <a:r>
              <a:rPr lang="fr-FR" dirty="0" smtClean="0"/>
              <a:t>Interface Connections Vlan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71550"/>
            <a:ext cx="8403738" cy="411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admin@bdsol-aci2-apic1:~&gt;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-d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-RD/ap-App_RD1/epg-EPG_RD11]/node-101/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stpathatt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-[eth1/33]/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conndef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-[vlan-2101]-[0.0.0.0]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</a:p>
          <a:p>
            <a:pPr marL="1785" indent="0">
              <a:spcBef>
                <a:spcPts val="0"/>
              </a:spcBef>
              <a:buNone/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fv.IfConn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encap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vlan-2101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 0.0.0.0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auto         : no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bcastP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 0.0.0.0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childAction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-RD/ap-App_RD1/epg-EPG_RD11]/node-101/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stpathatt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-[eth1/33]/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conndef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-[vlan-2101]-[0.0.0.0]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extEncap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unknown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gw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0.0.0.0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ifInstT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: l3-port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local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mac          : 00:00:00:00:00:00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mcastAddr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: 0.0.0.0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2014-11-13T16:44:50.458+02:00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mode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regular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monPolDn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monepg-RD_Monitoring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mtu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inherit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resImedcy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rn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-[vlan-2101]-[0.0.0.0]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validState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: not-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validated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628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EPG </a:t>
            </a:r>
            <a:r>
              <a:rPr lang="fr-FR" dirty="0" err="1" smtClean="0"/>
              <a:t>resolved</a:t>
            </a:r>
            <a:r>
              <a:rPr lang="fr-FR" dirty="0" smtClean="0"/>
              <a:t> model – </a:t>
            </a:r>
            <a:r>
              <a:rPr lang="fr-FR" dirty="0" err="1" smtClean="0">
                <a:solidFill>
                  <a:srgbClr val="FF0000"/>
                </a:solidFill>
              </a:rPr>
              <a:t>fvIfConn</a:t>
            </a:r>
            <a:r>
              <a:rPr lang="fr-FR" dirty="0" smtClean="0">
                <a:solidFill>
                  <a:srgbClr val="FF0000"/>
                </a:solidFill>
              </a:rPr>
              <a:t/>
            </a:r>
            <a:br>
              <a:rPr lang="fr-FR" dirty="0" smtClean="0">
                <a:solidFill>
                  <a:srgbClr val="FF0000"/>
                </a:solidFill>
              </a:rPr>
            </a:br>
            <a:r>
              <a:rPr lang="fr-FR" dirty="0" smtClean="0"/>
              <a:t>Interface Connections </a:t>
            </a:r>
            <a:r>
              <a:rPr lang="fr-FR" dirty="0" err="1" smtClean="0"/>
              <a:t>Vxlan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71550"/>
            <a:ext cx="8403738" cy="411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admin@bdsol-aci2-apic1:~&gt;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-d 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-RD/ap-App_RD1/epg-EPG_RD11]/node-104/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/pod-1/paths-104/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-[eth1/47]]/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conndef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-[vxlan-8847360]-[0.0.0.0]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</a:p>
          <a:p>
            <a:pPr marL="1785" indent="0">
              <a:spcBef>
                <a:spcPts val="0"/>
              </a:spcBef>
              <a:buNone/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fv.IfConn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encap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vxlan-8847360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 0.0.0.0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auto         : no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bcastP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 0.0.0.0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childAction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fr-FR" sz="10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uni/</a:t>
            </a:r>
            <a:r>
              <a:rPr lang="fr-FR" sz="1000" b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b="1" dirty="0" err="1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b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node-104/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dyatt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/pod-1/paths-104/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pathep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-[eth1/47]]/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conndef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-[vxlan-8847360]-[0.0.0.0]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extEncap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unknown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gw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0.0.0.0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ifInstT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: l3-port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local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mac          : 00:00:00:00:00:00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mcastAddr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: 229.10.1.86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2014-11-13T16:44:50.458+02:00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mode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regular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monPolDn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monepg-RD_Monitoring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mtu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inherit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resImedcy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lazy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rn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-[vxlan-8847360]-[0.0.0.0]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validState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: not-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validated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6800" y="3638550"/>
            <a:ext cx="4131259" cy="1209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600" b="1" dirty="0" smtClean="0">
                <a:solidFill>
                  <a:srgbClr val="FF0000"/>
                </a:solidFill>
              </a:rPr>
              <a:t>For </a:t>
            </a:r>
            <a:r>
              <a:rPr lang="fr-FR" sz="1600" b="1" dirty="0" err="1" smtClean="0">
                <a:solidFill>
                  <a:srgbClr val="FF0000"/>
                </a:solidFill>
              </a:rPr>
              <a:t>fvDyPathAtt</a:t>
            </a:r>
            <a:r>
              <a:rPr lang="fr-FR" sz="1600" b="1" dirty="0" smtClean="0">
                <a:solidFill>
                  <a:srgbClr val="FF0000"/>
                </a:solidFill>
              </a:rPr>
              <a:t>, </a:t>
            </a:r>
            <a:r>
              <a:rPr lang="fr-FR" sz="1600" b="1" dirty="0" err="1" smtClean="0">
                <a:solidFill>
                  <a:srgbClr val="FF0000"/>
                </a:solidFill>
              </a:rPr>
              <a:t>encaps</a:t>
            </a:r>
            <a:r>
              <a:rPr lang="fr-FR" sz="1600" b="1" dirty="0">
                <a:solidFill>
                  <a:srgbClr val="FF0000"/>
                </a:solidFill>
              </a:rPr>
              <a:t> </a:t>
            </a:r>
            <a:r>
              <a:rPr lang="fr-FR" sz="1600" b="1" dirty="0" smtClean="0">
                <a:solidFill>
                  <a:srgbClr val="FF0000"/>
                </a:solidFill>
              </a:rPr>
              <a:t>in </a:t>
            </a:r>
            <a:r>
              <a:rPr lang="fr-FR" sz="1600" b="1" dirty="0" err="1" smtClean="0">
                <a:solidFill>
                  <a:srgbClr val="FF0000"/>
                </a:solidFill>
              </a:rPr>
              <a:t>fvIfConn</a:t>
            </a:r>
            <a:endParaRPr lang="fr-FR" sz="1600" b="1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600" b="1" dirty="0" smtClean="0">
                <a:solidFill>
                  <a:srgbClr val="FF0000"/>
                </a:solidFill>
              </a:rPr>
              <a:t>Can </a:t>
            </a:r>
            <a:r>
              <a:rPr lang="fr-FR" sz="1600" b="1" dirty="0" err="1" smtClean="0">
                <a:solidFill>
                  <a:srgbClr val="FF0000"/>
                </a:solidFill>
              </a:rPr>
              <a:t>be</a:t>
            </a:r>
            <a:r>
              <a:rPr lang="fr-FR" sz="1600" b="1" dirty="0" smtClean="0">
                <a:solidFill>
                  <a:srgbClr val="FF0000"/>
                </a:solidFill>
              </a:rPr>
              <a:t> vlan or </a:t>
            </a:r>
            <a:r>
              <a:rPr lang="fr-FR" sz="1600" b="1" dirty="0" err="1" smtClean="0">
                <a:solidFill>
                  <a:srgbClr val="FF0000"/>
                </a:solidFill>
              </a:rPr>
              <a:t>vxlan</a:t>
            </a:r>
            <a:r>
              <a:rPr lang="fr-FR" sz="1600" b="1" dirty="0" smtClean="0">
                <a:solidFill>
                  <a:srgbClr val="FF0000"/>
                </a:solidFill>
              </a:rPr>
              <a:t> </a:t>
            </a:r>
            <a:r>
              <a:rPr lang="fr-FR" sz="1600" b="1" dirty="0" err="1" smtClean="0">
                <a:solidFill>
                  <a:srgbClr val="FF0000"/>
                </a:solidFill>
              </a:rPr>
              <a:t>associated</a:t>
            </a:r>
            <a:r>
              <a:rPr lang="fr-FR" sz="1600" b="1" dirty="0" smtClean="0">
                <a:solidFill>
                  <a:srgbClr val="FF0000"/>
                </a:solidFill>
              </a:rPr>
              <a:t> by VMM</a:t>
            </a:r>
            <a:endParaRPr lang="fr-FR" sz="1600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600" b="1" dirty="0" smtClean="0">
                <a:solidFill>
                  <a:srgbClr val="FF0000"/>
                </a:solidFill>
              </a:rPr>
              <a:t>Provider to the EPG (port-group)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600" b="1" dirty="0" smtClean="0">
                <a:solidFill>
                  <a:srgbClr val="FF0000"/>
                </a:solidFill>
              </a:rPr>
              <a:t>Visible (in VMM </a:t>
            </a:r>
            <a:r>
              <a:rPr lang="fr-FR" sz="1600" b="1" dirty="0" err="1" smtClean="0">
                <a:solidFill>
                  <a:srgbClr val="FF0000"/>
                </a:solidFill>
              </a:rPr>
              <a:t>domain</a:t>
            </a:r>
            <a:r>
              <a:rPr lang="fr-FR" sz="1600" b="1" dirty="0" smtClean="0">
                <a:solidFill>
                  <a:srgbClr val="FF0000"/>
                </a:solidFill>
              </a:rPr>
              <a:t> </a:t>
            </a:r>
            <a:r>
              <a:rPr lang="fr-FR" sz="1600" b="1" dirty="0" err="1" smtClean="0">
                <a:solidFill>
                  <a:srgbClr val="FF0000"/>
                </a:solidFill>
              </a:rPr>
              <a:t>inventory</a:t>
            </a:r>
            <a:r>
              <a:rPr lang="fr-FR" sz="1600" b="1" dirty="0" smtClean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0476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82"/>
          <p:cNvSpPr/>
          <p:nvPr/>
        </p:nvSpPr>
        <p:spPr bwMode="auto">
          <a:xfrm>
            <a:off x="3546902" y="585015"/>
            <a:ext cx="5603548" cy="4532087"/>
          </a:xfrm>
          <a:custGeom>
            <a:avLst/>
            <a:gdLst>
              <a:gd name="connsiteX0" fmla="*/ 1837258 w 5761013"/>
              <a:gd name="connsiteY0" fmla="*/ 231825 h 4521291"/>
              <a:gd name="connsiteX1" fmla="*/ 1166698 w 5761013"/>
              <a:gd name="connsiteY1" fmla="*/ 2453478 h 4521291"/>
              <a:gd name="connsiteX2" fmla="*/ 150698 w 5761013"/>
              <a:gd name="connsiteY2" fmla="*/ 4465158 h 4521291"/>
              <a:gd name="connsiteX3" fmla="*/ 4722698 w 5761013"/>
              <a:gd name="connsiteY3" fmla="*/ 3923292 h 4521291"/>
              <a:gd name="connsiteX4" fmla="*/ 3056458 w 5761013"/>
              <a:gd name="connsiteY4" fmla="*/ 3503345 h 4521291"/>
              <a:gd name="connsiteX5" fmla="*/ 4607551 w 5761013"/>
              <a:gd name="connsiteY5" fmla="*/ 2927612 h 4521291"/>
              <a:gd name="connsiteX6" fmla="*/ 5650645 w 5761013"/>
              <a:gd name="connsiteY6" fmla="*/ 2006438 h 4521291"/>
              <a:gd name="connsiteX7" fmla="*/ 1884671 w 5761013"/>
              <a:gd name="connsiteY7" fmla="*/ 265692 h 4521291"/>
              <a:gd name="connsiteX8" fmla="*/ 1837258 w 5761013"/>
              <a:gd name="connsiteY8" fmla="*/ 231825 h 4521291"/>
              <a:gd name="connsiteX0" fmla="*/ 1631425 w 5758380"/>
              <a:gd name="connsiteY0" fmla="*/ 249047 h 4497873"/>
              <a:gd name="connsiteX1" fmla="*/ 1164065 w 5758380"/>
              <a:gd name="connsiteY1" fmla="*/ 2430060 h 4497873"/>
              <a:gd name="connsiteX2" fmla="*/ 148065 w 5758380"/>
              <a:gd name="connsiteY2" fmla="*/ 4441740 h 4497873"/>
              <a:gd name="connsiteX3" fmla="*/ 4720065 w 5758380"/>
              <a:gd name="connsiteY3" fmla="*/ 3899874 h 4497873"/>
              <a:gd name="connsiteX4" fmla="*/ 3053825 w 5758380"/>
              <a:gd name="connsiteY4" fmla="*/ 3479927 h 4497873"/>
              <a:gd name="connsiteX5" fmla="*/ 4604918 w 5758380"/>
              <a:gd name="connsiteY5" fmla="*/ 2904194 h 4497873"/>
              <a:gd name="connsiteX6" fmla="*/ 5648012 w 5758380"/>
              <a:gd name="connsiteY6" fmla="*/ 1983020 h 4497873"/>
              <a:gd name="connsiteX7" fmla="*/ 1882038 w 5758380"/>
              <a:gd name="connsiteY7" fmla="*/ 242274 h 4497873"/>
              <a:gd name="connsiteX8" fmla="*/ 1631425 w 5758380"/>
              <a:gd name="connsiteY8" fmla="*/ 249047 h 4497873"/>
              <a:gd name="connsiteX0" fmla="*/ 1631425 w 5758380"/>
              <a:gd name="connsiteY0" fmla="*/ 212216 h 4461042"/>
              <a:gd name="connsiteX1" fmla="*/ 1164065 w 5758380"/>
              <a:gd name="connsiteY1" fmla="*/ 2393229 h 4461042"/>
              <a:gd name="connsiteX2" fmla="*/ 148065 w 5758380"/>
              <a:gd name="connsiteY2" fmla="*/ 4404909 h 4461042"/>
              <a:gd name="connsiteX3" fmla="*/ 4720065 w 5758380"/>
              <a:gd name="connsiteY3" fmla="*/ 3863043 h 4461042"/>
              <a:gd name="connsiteX4" fmla="*/ 3053825 w 5758380"/>
              <a:gd name="connsiteY4" fmla="*/ 3443096 h 4461042"/>
              <a:gd name="connsiteX5" fmla="*/ 4604918 w 5758380"/>
              <a:gd name="connsiteY5" fmla="*/ 2867363 h 4461042"/>
              <a:gd name="connsiteX6" fmla="*/ 5648012 w 5758380"/>
              <a:gd name="connsiteY6" fmla="*/ 1946189 h 4461042"/>
              <a:gd name="connsiteX7" fmla="*/ 2694838 w 5758380"/>
              <a:gd name="connsiteY7" fmla="*/ 279949 h 4461042"/>
              <a:gd name="connsiteX8" fmla="*/ 1631425 w 5758380"/>
              <a:gd name="connsiteY8" fmla="*/ 212216 h 4461042"/>
              <a:gd name="connsiteX0" fmla="*/ 1608408 w 5735363"/>
              <a:gd name="connsiteY0" fmla="*/ 208415 h 4460320"/>
              <a:gd name="connsiteX1" fmla="*/ 1317155 w 5735363"/>
              <a:gd name="connsiteY1" fmla="*/ 2335242 h 4460320"/>
              <a:gd name="connsiteX2" fmla="*/ 125048 w 5735363"/>
              <a:gd name="connsiteY2" fmla="*/ 4401108 h 4460320"/>
              <a:gd name="connsiteX3" fmla="*/ 4697048 w 5735363"/>
              <a:gd name="connsiteY3" fmla="*/ 3859242 h 4460320"/>
              <a:gd name="connsiteX4" fmla="*/ 3030808 w 5735363"/>
              <a:gd name="connsiteY4" fmla="*/ 3439295 h 4460320"/>
              <a:gd name="connsiteX5" fmla="*/ 4581901 w 5735363"/>
              <a:gd name="connsiteY5" fmla="*/ 2863562 h 4460320"/>
              <a:gd name="connsiteX6" fmla="*/ 5624995 w 5735363"/>
              <a:gd name="connsiteY6" fmla="*/ 1942388 h 4460320"/>
              <a:gd name="connsiteX7" fmla="*/ 2671821 w 5735363"/>
              <a:gd name="connsiteY7" fmla="*/ 276148 h 4460320"/>
              <a:gd name="connsiteX8" fmla="*/ 1608408 w 5735363"/>
              <a:gd name="connsiteY8" fmla="*/ 208415 h 4460320"/>
              <a:gd name="connsiteX0" fmla="*/ 1474471 w 5601426"/>
              <a:gd name="connsiteY0" fmla="*/ 208415 h 4582172"/>
              <a:gd name="connsiteX1" fmla="*/ 1183218 w 5601426"/>
              <a:gd name="connsiteY1" fmla="*/ 2335242 h 4582172"/>
              <a:gd name="connsiteX2" fmla="*/ 133351 w 5601426"/>
              <a:gd name="connsiteY2" fmla="*/ 4529802 h 4582172"/>
              <a:gd name="connsiteX3" fmla="*/ 4563111 w 5601426"/>
              <a:gd name="connsiteY3" fmla="*/ 3859242 h 4582172"/>
              <a:gd name="connsiteX4" fmla="*/ 2896871 w 5601426"/>
              <a:gd name="connsiteY4" fmla="*/ 3439295 h 4582172"/>
              <a:gd name="connsiteX5" fmla="*/ 4447964 w 5601426"/>
              <a:gd name="connsiteY5" fmla="*/ 2863562 h 4582172"/>
              <a:gd name="connsiteX6" fmla="*/ 5491058 w 5601426"/>
              <a:gd name="connsiteY6" fmla="*/ 1942388 h 4582172"/>
              <a:gd name="connsiteX7" fmla="*/ 2537884 w 5601426"/>
              <a:gd name="connsiteY7" fmla="*/ 276148 h 4582172"/>
              <a:gd name="connsiteX8" fmla="*/ 1474471 w 5601426"/>
              <a:gd name="connsiteY8" fmla="*/ 208415 h 4582172"/>
              <a:gd name="connsiteX0" fmla="*/ 1442489 w 5569444"/>
              <a:gd name="connsiteY0" fmla="*/ 208415 h 4553878"/>
              <a:gd name="connsiteX1" fmla="*/ 1151236 w 5569444"/>
              <a:gd name="connsiteY1" fmla="*/ 2335242 h 4553878"/>
              <a:gd name="connsiteX2" fmla="*/ 101369 w 5569444"/>
              <a:gd name="connsiteY2" fmla="*/ 4529802 h 4553878"/>
              <a:gd name="connsiteX3" fmla="*/ 4531129 w 5569444"/>
              <a:gd name="connsiteY3" fmla="*/ 3859242 h 4553878"/>
              <a:gd name="connsiteX4" fmla="*/ 2864889 w 5569444"/>
              <a:gd name="connsiteY4" fmla="*/ 3439295 h 4553878"/>
              <a:gd name="connsiteX5" fmla="*/ 4415982 w 5569444"/>
              <a:gd name="connsiteY5" fmla="*/ 2863562 h 4553878"/>
              <a:gd name="connsiteX6" fmla="*/ 5459076 w 5569444"/>
              <a:gd name="connsiteY6" fmla="*/ 1942388 h 4553878"/>
              <a:gd name="connsiteX7" fmla="*/ 2505902 w 5569444"/>
              <a:gd name="connsiteY7" fmla="*/ 276148 h 4553878"/>
              <a:gd name="connsiteX8" fmla="*/ 1442489 w 5569444"/>
              <a:gd name="connsiteY8" fmla="*/ 208415 h 4553878"/>
              <a:gd name="connsiteX0" fmla="*/ 1490492 w 5617447"/>
              <a:gd name="connsiteY0" fmla="*/ 207466 h 4581938"/>
              <a:gd name="connsiteX1" fmla="*/ 1084092 w 5617447"/>
              <a:gd name="connsiteY1" fmla="*/ 2320746 h 4581938"/>
              <a:gd name="connsiteX2" fmla="*/ 149372 w 5617447"/>
              <a:gd name="connsiteY2" fmla="*/ 4528853 h 4581938"/>
              <a:gd name="connsiteX3" fmla="*/ 4579132 w 5617447"/>
              <a:gd name="connsiteY3" fmla="*/ 3858293 h 4581938"/>
              <a:gd name="connsiteX4" fmla="*/ 2912892 w 5617447"/>
              <a:gd name="connsiteY4" fmla="*/ 3438346 h 4581938"/>
              <a:gd name="connsiteX5" fmla="*/ 4463985 w 5617447"/>
              <a:gd name="connsiteY5" fmla="*/ 2862613 h 4581938"/>
              <a:gd name="connsiteX6" fmla="*/ 5507079 w 5617447"/>
              <a:gd name="connsiteY6" fmla="*/ 1941439 h 4581938"/>
              <a:gd name="connsiteX7" fmla="*/ 2553905 w 5617447"/>
              <a:gd name="connsiteY7" fmla="*/ 275199 h 4581938"/>
              <a:gd name="connsiteX8" fmla="*/ 1490492 w 5617447"/>
              <a:gd name="connsiteY8" fmla="*/ 207466 h 4581938"/>
              <a:gd name="connsiteX0" fmla="*/ 1490492 w 5621901"/>
              <a:gd name="connsiteY0" fmla="*/ 207466 h 4583612"/>
              <a:gd name="connsiteX1" fmla="*/ 1084092 w 5621901"/>
              <a:gd name="connsiteY1" fmla="*/ 2320746 h 4583612"/>
              <a:gd name="connsiteX2" fmla="*/ 149372 w 5621901"/>
              <a:gd name="connsiteY2" fmla="*/ 4528853 h 4583612"/>
              <a:gd name="connsiteX3" fmla="*/ 4579132 w 5621901"/>
              <a:gd name="connsiteY3" fmla="*/ 3858293 h 4583612"/>
              <a:gd name="connsiteX4" fmla="*/ 2553906 w 5621901"/>
              <a:gd name="connsiteY4" fmla="*/ 3255466 h 4583612"/>
              <a:gd name="connsiteX5" fmla="*/ 4463985 w 5621901"/>
              <a:gd name="connsiteY5" fmla="*/ 2862613 h 4583612"/>
              <a:gd name="connsiteX6" fmla="*/ 5507079 w 5621901"/>
              <a:gd name="connsiteY6" fmla="*/ 1941439 h 4583612"/>
              <a:gd name="connsiteX7" fmla="*/ 2553905 w 5621901"/>
              <a:gd name="connsiteY7" fmla="*/ 275199 h 4583612"/>
              <a:gd name="connsiteX8" fmla="*/ 1490492 w 5621901"/>
              <a:gd name="connsiteY8" fmla="*/ 207466 h 4583612"/>
              <a:gd name="connsiteX0" fmla="*/ 1490492 w 5621901"/>
              <a:gd name="connsiteY0" fmla="*/ 207466 h 4575377"/>
              <a:gd name="connsiteX1" fmla="*/ 1084092 w 5621901"/>
              <a:gd name="connsiteY1" fmla="*/ 2320746 h 4575377"/>
              <a:gd name="connsiteX2" fmla="*/ 149372 w 5621901"/>
              <a:gd name="connsiteY2" fmla="*/ 4528853 h 4575377"/>
              <a:gd name="connsiteX3" fmla="*/ 4579132 w 5621901"/>
              <a:gd name="connsiteY3" fmla="*/ 3858293 h 4575377"/>
              <a:gd name="connsiteX4" fmla="*/ 2553906 w 5621901"/>
              <a:gd name="connsiteY4" fmla="*/ 3255466 h 4575377"/>
              <a:gd name="connsiteX5" fmla="*/ 4463985 w 5621901"/>
              <a:gd name="connsiteY5" fmla="*/ 2862613 h 4575377"/>
              <a:gd name="connsiteX6" fmla="*/ 5507079 w 5621901"/>
              <a:gd name="connsiteY6" fmla="*/ 1941439 h 4575377"/>
              <a:gd name="connsiteX7" fmla="*/ 2553905 w 5621901"/>
              <a:gd name="connsiteY7" fmla="*/ 275199 h 4575377"/>
              <a:gd name="connsiteX8" fmla="*/ 1490492 w 5621901"/>
              <a:gd name="connsiteY8" fmla="*/ 207466 h 4575377"/>
              <a:gd name="connsiteX0" fmla="*/ 1459092 w 5590501"/>
              <a:gd name="connsiteY0" fmla="*/ 207466 h 4532482"/>
              <a:gd name="connsiteX1" fmla="*/ 1052692 w 5590501"/>
              <a:gd name="connsiteY1" fmla="*/ 2320746 h 4532482"/>
              <a:gd name="connsiteX2" fmla="*/ 117972 w 5590501"/>
              <a:gd name="connsiteY2" fmla="*/ 4528853 h 4532482"/>
              <a:gd name="connsiteX3" fmla="*/ 4547732 w 5590501"/>
              <a:gd name="connsiteY3" fmla="*/ 3858293 h 4532482"/>
              <a:gd name="connsiteX4" fmla="*/ 2522506 w 5590501"/>
              <a:gd name="connsiteY4" fmla="*/ 3255466 h 4532482"/>
              <a:gd name="connsiteX5" fmla="*/ 4432585 w 5590501"/>
              <a:gd name="connsiteY5" fmla="*/ 2862613 h 4532482"/>
              <a:gd name="connsiteX6" fmla="*/ 5475679 w 5590501"/>
              <a:gd name="connsiteY6" fmla="*/ 1941439 h 4532482"/>
              <a:gd name="connsiteX7" fmla="*/ 2522505 w 5590501"/>
              <a:gd name="connsiteY7" fmla="*/ 275199 h 4532482"/>
              <a:gd name="connsiteX8" fmla="*/ 1459092 w 5590501"/>
              <a:gd name="connsiteY8" fmla="*/ 207466 h 4532482"/>
              <a:gd name="connsiteX0" fmla="*/ 1472139 w 5603548"/>
              <a:gd name="connsiteY0" fmla="*/ 207466 h 4532087"/>
              <a:gd name="connsiteX1" fmla="*/ 1065739 w 5603548"/>
              <a:gd name="connsiteY1" fmla="*/ 2320746 h 4532087"/>
              <a:gd name="connsiteX2" fmla="*/ 131019 w 5603548"/>
              <a:gd name="connsiteY2" fmla="*/ 4528853 h 4532087"/>
              <a:gd name="connsiteX3" fmla="*/ 4560779 w 5603548"/>
              <a:gd name="connsiteY3" fmla="*/ 3858293 h 4532087"/>
              <a:gd name="connsiteX4" fmla="*/ 2535553 w 5603548"/>
              <a:gd name="connsiteY4" fmla="*/ 3255466 h 4532087"/>
              <a:gd name="connsiteX5" fmla="*/ 4445632 w 5603548"/>
              <a:gd name="connsiteY5" fmla="*/ 2862613 h 4532087"/>
              <a:gd name="connsiteX6" fmla="*/ 5488726 w 5603548"/>
              <a:gd name="connsiteY6" fmla="*/ 1941439 h 4532087"/>
              <a:gd name="connsiteX7" fmla="*/ 2535552 w 5603548"/>
              <a:gd name="connsiteY7" fmla="*/ 275199 h 4532087"/>
              <a:gd name="connsiteX8" fmla="*/ 1472139 w 5603548"/>
              <a:gd name="connsiteY8" fmla="*/ 207466 h 453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3548" h="4532087">
                <a:moveTo>
                  <a:pt x="1472139" y="207466"/>
                </a:moveTo>
                <a:cubicBezTo>
                  <a:pt x="1227170" y="548390"/>
                  <a:pt x="1458592" y="1803715"/>
                  <a:pt x="1065739" y="2320746"/>
                </a:cubicBezTo>
                <a:cubicBezTo>
                  <a:pt x="672886" y="2837777"/>
                  <a:pt x="-363434" y="4618035"/>
                  <a:pt x="131019" y="4528853"/>
                </a:cubicBezTo>
                <a:cubicBezTo>
                  <a:pt x="625472" y="4439671"/>
                  <a:pt x="4024556" y="3901191"/>
                  <a:pt x="4560779" y="3858293"/>
                </a:cubicBezTo>
                <a:cubicBezTo>
                  <a:pt x="5097002" y="3815395"/>
                  <a:pt x="2554744" y="3421413"/>
                  <a:pt x="2535553" y="3255466"/>
                </a:cubicBezTo>
                <a:cubicBezTo>
                  <a:pt x="2516362" y="3089519"/>
                  <a:pt x="3953437" y="3081618"/>
                  <a:pt x="4445632" y="2862613"/>
                </a:cubicBezTo>
                <a:cubicBezTo>
                  <a:pt x="4937828" y="2643609"/>
                  <a:pt x="5942539" y="2385092"/>
                  <a:pt x="5488726" y="1941439"/>
                </a:cubicBezTo>
                <a:cubicBezTo>
                  <a:pt x="5034913" y="1497786"/>
                  <a:pt x="3204983" y="564195"/>
                  <a:pt x="2535552" y="275199"/>
                </a:cubicBezTo>
                <a:cubicBezTo>
                  <a:pt x="1866121" y="-13797"/>
                  <a:pt x="1717108" y="-133458"/>
                  <a:pt x="1472139" y="20746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29000"/>
            </a:scheme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514350"/>
            <a:endParaRPr lang="fr-FR" sz="1400" dirty="0" err="1" smtClean="0"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1723037" y="726076"/>
            <a:ext cx="3101071" cy="4288584"/>
          </a:xfrm>
          <a:custGeom>
            <a:avLst/>
            <a:gdLst>
              <a:gd name="connsiteX0" fmla="*/ 0 w 1225974"/>
              <a:gd name="connsiteY0" fmla="*/ 0 h 865565"/>
              <a:gd name="connsiteX1" fmla="*/ 609600 w 1225974"/>
              <a:gd name="connsiteY1" fmla="*/ 826346 h 865565"/>
              <a:gd name="connsiteX2" fmla="*/ 528320 w 1225974"/>
              <a:gd name="connsiteY2" fmla="*/ 724746 h 865565"/>
              <a:gd name="connsiteX3" fmla="*/ 1225974 w 1225974"/>
              <a:gd name="connsiteY3" fmla="*/ 657013 h 865565"/>
              <a:gd name="connsiteX0" fmla="*/ 0 w 2119132"/>
              <a:gd name="connsiteY0" fmla="*/ 0 h 1633397"/>
              <a:gd name="connsiteX1" fmla="*/ 609600 w 2119132"/>
              <a:gd name="connsiteY1" fmla="*/ 826346 h 1633397"/>
              <a:gd name="connsiteX2" fmla="*/ 2113280 w 2119132"/>
              <a:gd name="connsiteY2" fmla="*/ 1632373 h 1633397"/>
              <a:gd name="connsiteX3" fmla="*/ 1225974 w 2119132"/>
              <a:gd name="connsiteY3" fmla="*/ 657013 h 1633397"/>
              <a:gd name="connsiteX0" fmla="*/ 13005 w 2131884"/>
              <a:gd name="connsiteY0" fmla="*/ 0 h 4003196"/>
              <a:gd name="connsiteX1" fmla="*/ 622605 w 2131884"/>
              <a:gd name="connsiteY1" fmla="*/ 826346 h 4003196"/>
              <a:gd name="connsiteX2" fmla="*/ 2126285 w 2131884"/>
              <a:gd name="connsiteY2" fmla="*/ 1632373 h 4003196"/>
              <a:gd name="connsiteX3" fmla="*/ 26552 w 2131884"/>
              <a:gd name="connsiteY3" fmla="*/ 4003040 h 4003196"/>
              <a:gd name="connsiteX0" fmla="*/ 68683 w 694546"/>
              <a:gd name="connsiteY0" fmla="*/ 0 h 4003197"/>
              <a:gd name="connsiteX1" fmla="*/ 678283 w 694546"/>
              <a:gd name="connsiteY1" fmla="*/ 826346 h 4003197"/>
              <a:gd name="connsiteX2" fmla="*/ 481856 w 694546"/>
              <a:gd name="connsiteY2" fmla="*/ 1652693 h 4003197"/>
              <a:gd name="connsiteX3" fmla="*/ 82230 w 694546"/>
              <a:gd name="connsiteY3" fmla="*/ 4003040 h 4003197"/>
              <a:gd name="connsiteX0" fmla="*/ 96999 w 764210"/>
              <a:gd name="connsiteY0" fmla="*/ 0 h 4003188"/>
              <a:gd name="connsiteX1" fmla="*/ 706599 w 764210"/>
              <a:gd name="connsiteY1" fmla="*/ 826346 h 4003188"/>
              <a:gd name="connsiteX2" fmla="*/ 510172 w 764210"/>
              <a:gd name="connsiteY2" fmla="*/ 1652693 h 4003188"/>
              <a:gd name="connsiteX3" fmla="*/ 110546 w 764210"/>
              <a:gd name="connsiteY3" fmla="*/ 4003040 h 4003188"/>
              <a:gd name="connsiteX0" fmla="*/ 59992 w 936871"/>
              <a:gd name="connsiteY0" fmla="*/ 0 h 4003210"/>
              <a:gd name="connsiteX1" fmla="*/ 669592 w 936871"/>
              <a:gd name="connsiteY1" fmla="*/ 826346 h 4003210"/>
              <a:gd name="connsiteX2" fmla="*/ 791512 w 936871"/>
              <a:gd name="connsiteY2" fmla="*/ 1910080 h 4003210"/>
              <a:gd name="connsiteX3" fmla="*/ 73539 w 936871"/>
              <a:gd name="connsiteY3" fmla="*/ 4003040 h 4003210"/>
              <a:gd name="connsiteX0" fmla="*/ 75304 w 1030339"/>
              <a:gd name="connsiteY0" fmla="*/ 0 h 4003169"/>
              <a:gd name="connsiteX1" fmla="*/ 684904 w 1030339"/>
              <a:gd name="connsiteY1" fmla="*/ 826346 h 4003169"/>
              <a:gd name="connsiteX2" fmla="*/ 806824 w 1030339"/>
              <a:gd name="connsiteY2" fmla="*/ 1910080 h 4003169"/>
              <a:gd name="connsiteX3" fmla="*/ 88851 w 1030339"/>
              <a:gd name="connsiteY3" fmla="*/ 4003040 h 4003169"/>
              <a:gd name="connsiteX0" fmla="*/ 52157 w 1398644"/>
              <a:gd name="connsiteY0" fmla="*/ 0 h 4003213"/>
              <a:gd name="connsiteX1" fmla="*/ 1379730 w 1398644"/>
              <a:gd name="connsiteY1" fmla="*/ 1341119 h 4003213"/>
              <a:gd name="connsiteX2" fmla="*/ 783677 w 1398644"/>
              <a:gd name="connsiteY2" fmla="*/ 1910080 h 4003213"/>
              <a:gd name="connsiteX3" fmla="*/ 65704 w 1398644"/>
              <a:gd name="connsiteY3" fmla="*/ 4003040 h 4003213"/>
              <a:gd name="connsiteX0" fmla="*/ 0 w 1452548"/>
              <a:gd name="connsiteY0" fmla="*/ 0 h 3955799"/>
              <a:gd name="connsiteX1" fmla="*/ 1429173 w 1452548"/>
              <a:gd name="connsiteY1" fmla="*/ 1293705 h 3955799"/>
              <a:gd name="connsiteX2" fmla="*/ 833120 w 1452548"/>
              <a:gd name="connsiteY2" fmla="*/ 1862666 h 3955799"/>
              <a:gd name="connsiteX3" fmla="*/ 115147 w 1452548"/>
              <a:gd name="connsiteY3" fmla="*/ 3955626 h 3955799"/>
              <a:gd name="connsiteX0" fmla="*/ 110096 w 1562890"/>
              <a:gd name="connsiteY0" fmla="*/ 118296 h 4074095"/>
              <a:gd name="connsiteX1" fmla="*/ 104673 w 1562890"/>
              <a:gd name="connsiteY1" fmla="*/ 89920 h 4074095"/>
              <a:gd name="connsiteX2" fmla="*/ 1539269 w 1562890"/>
              <a:gd name="connsiteY2" fmla="*/ 1412001 h 4074095"/>
              <a:gd name="connsiteX3" fmla="*/ 943216 w 1562890"/>
              <a:gd name="connsiteY3" fmla="*/ 1980962 h 4074095"/>
              <a:gd name="connsiteX4" fmla="*/ 225243 w 1562890"/>
              <a:gd name="connsiteY4" fmla="*/ 4073922 h 4074095"/>
              <a:gd name="connsiteX0" fmla="*/ 5423 w 1458217"/>
              <a:gd name="connsiteY0" fmla="*/ 127295 h 4083094"/>
              <a:gd name="connsiteX1" fmla="*/ 0 w 1458217"/>
              <a:gd name="connsiteY1" fmla="*/ 98919 h 4083094"/>
              <a:gd name="connsiteX2" fmla="*/ 1434596 w 1458217"/>
              <a:gd name="connsiteY2" fmla="*/ 1421000 h 4083094"/>
              <a:gd name="connsiteX3" fmla="*/ 838543 w 1458217"/>
              <a:gd name="connsiteY3" fmla="*/ 1989961 h 4083094"/>
              <a:gd name="connsiteX4" fmla="*/ 120570 w 1458217"/>
              <a:gd name="connsiteY4" fmla="*/ 4082921 h 4083094"/>
              <a:gd name="connsiteX0" fmla="*/ 5423 w 2906997"/>
              <a:gd name="connsiteY0" fmla="*/ 317498 h 4273297"/>
              <a:gd name="connsiteX1" fmla="*/ 0 w 2906997"/>
              <a:gd name="connsiteY1" fmla="*/ 289122 h 4273297"/>
              <a:gd name="connsiteX2" fmla="*/ 2878666 w 2906997"/>
              <a:gd name="connsiteY2" fmla="*/ 65602 h 4273297"/>
              <a:gd name="connsiteX3" fmla="*/ 1434596 w 2906997"/>
              <a:gd name="connsiteY3" fmla="*/ 1611203 h 4273297"/>
              <a:gd name="connsiteX4" fmla="*/ 838543 w 2906997"/>
              <a:gd name="connsiteY4" fmla="*/ 2180164 h 4273297"/>
              <a:gd name="connsiteX5" fmla="*/ 120570 w 2906997"/>
              <a:gd name="connsiteY5" fmla="*/ 4273124 h 4273297"/>
              <a:gd name="connsiteX0" fmla="*/ 81180 w 1535213"/>
              <a:gd name="connsiteY0" fmla="*/ 127296 h 4083095"/>
              <a:gd name="connsiteX1" fmla="*/ 75757 w 1535213"/>
              <a:gd name="connsiteY1" fmla="*/ 98920 h 4083095"/>
              <a:gd name="connsiteX2" fmla="*/ 48663 w 1535213"/>
              <a:gd name="connsiteY2" fmla="*/ 268253 h 4083095"/>
              <a:gd name="connsiteX3" fmla="*/ 1510353 w 1535213"/>
              <a:gd name="connsiteY3" fmla="*/ 1421001 h 4083095"/>
              <a:gd name="connsiteX4" fmla="*/ 914300 w 1535213"/>
              <a:gd name="connsiteY4" fmla="*/ 1989962 h 4083095"/>
              <a:gd name="connsiteX5" fmla="*/ 196327 w 1535213"/>
              <a:gd name="connsiteY5" fmla="*/ 4082922 h 4083095"/>
              <a:gd name="connsiteX0" fmla="*/ 60317 w 1826820"/>
              <a:gd name="connsiteY0" fmla="*/ 268514 h 4224313"/>
              <a:gd name="connsiteX1" fmla="*/ 705134 w 1826820"/>
              <a:gd name="connsiteY1" fmla="*/ 70804 h 4224313"/>
              <a:gd name="connsiteX2" fmla="*/ 27800 w 1826820"/>
              <a:gd name="connsiteY2" fmla="*/ 409471 h 4224313"/>
              <a:gd name="connsiteX3" fmla="*/ 1489490 w 1826820"/>
              <a:gd name="connsiteY3" fmla="*/ 1562219 h 4224313"/>
              <a:gd name="connsiteX4" fmla="*/ 893437 w 1826820"/>
              <a:gd name="connsiteY4" fmla="*/ 2131180 h 4224313"/>
              <a:gd name="connsiteX5" fmla="*/ 175464 w 1826820"/>
              <a:gd name="connsiteY5" fmla="*/ 4224140 h 4224313"/>
              <a:gd name="connsiteX0" fmla="*/ 3230237 w 3241716"/>
              <a:gd name="connsiteY0" fmla="*/ 646091 h 4195490"/>
              <a:gd name="connsiteX1" fmla="*/ 705134 w 3241716"/>
              <a:gd name="connsiteY1" fmla="*/ 41981 h 4195490"/>
              <a:gd name="connsiteX2" fmla="*/ 27800 w 3241716"/>
              <a:gd name="connsiteY2" fmla="*/ 380648 h 4195490"/>
              <a:gd name="connsiteX3" fmla="*/ 1489490 w 3241716"/>
              <a:gd name="connsiteY3" fmla="*/ 1533396 h 4195490"/>
              <a:gd name="connsiteX4" fmla="*/ 893437 w 3241716"/>
              <a:gd name="connsiteY4" fmla="*/ 2102357 h 4195490"/>
              <a:gd name="connsiteX5" fmla="*/ 175464 w 3241716"/>
              <a:gd name="connsiteY5" fmla="*/ 4195317 h 4195490"/>
              <a:gd name="connsiteX0" fmla="*/ 3215207 w 3984893"/>
              <a:gd name="connsiteY0" fmla="*/ 704630 h 4254029"/>
              <a:gd name="connsiteX1" fmla="*/ 2498584 w 3984893"/>
              <a:gd name="connsiteY1" fmla="*/ 39560 h 4254029"/>
              <a:gd name="connsiteX2" fmla="*/ 12770 w 3984893"/>
              <a:gd name="connsiteY2" fmla="*/ 439187 h 4254029"/>
              <a:gd name="connsiteX3" fmla="*/ 1474460 w 3984893"/>
              <a:gd name="connsiteY3" fmla="*/ 1591935 h 4254029"/>
              <a:gd name="connsiteX4" fmla="*/ 878407 w 3984893"/>
              <a:gd name="connsiteY4" fmla="*/ 2160896 h 4254029"/>
              <a:gd name="connsiteX5" fmla="*/ 160434 w 3984893"/>
              <a:gd name="connsiteY5" fmla="*/ 4253856 h 4254029"/>
              <a:gd name="connsiteX0" fmla="*/ 1528647 w 3557848"/>
              <a:gd name="connsiteY0" fmla="*/ 4196327 h 4223593"/>
              <a:gd name="connsiteX1" fmla="*/ 2498584 w 3557848"/>
              <a:gd name="connsiteY1" fmla="*/ 9124 h 4223593"/>
              <a:gd name="connsiteX2" fmla="*/ 12770 w 3557848"/>
              <a:gd name="connsiteY2" fmla="*/ 408751 h 4223593"/>
              <a:gd name="connsiteX3" fmla="*/ 1474460 w 3557848"/>
              <a:gd name="connsiteY3" fmla="*/ 1561499 h 4223593"/>
              <a:gd name="connsiteX4" fmla="*/ 878407 w 3557848"/>
              <a:gd name="connsiteY4" fmla="*/ 2130460 h 4223593"/>
              <a:gd name="connsiteX5" fmla="*/ 160434 w 3557848"/>
              <a:gd name="connsiteY5" fmla="*/ 4223420 h 4223593"/>
              <a:gd name="connsiteX0" fmla="*/ 1530543 w 3211122"/>
              <a:gd name="connsiteY0" fmla="*/ 4176048 h 4203314"/>
              <a:gd name="connsiteX1" fmla="*/ 2066986 w 3211122"/>
              <a:gd name="connsiteY1" fmla="*/ 9165 h 4203314"/>
              <a:gd name="connsiteX2" fmla="*/ 14666 w 3211122"/>
              <a:gd name="connsiteY2" fmla="*/ 388472 h 4203314"/>
              <a:gd name="connsiteX3" fmla="*/ 1476356 w 3211122"/>
              <a:gd name="connsiteY3" fmla="*/ 1541220 h 4203314"/>
              <a:gd name="connsiteX4" fmla="*/ 880303 w 3211122"/>
              <a:gd name="connsiteY4" fmla="*/ 2110181 h 4203314"/>
              <a:gd name="connsiteX5" fmla="*/ 162330 w 3211122"/>
              <a:gd name="connsiteY5" fmla="*/ 4203141 h 4203314"/>
              <a:gd name="connsiteX0" fmla="*/ 1530543 w 2122736"/>
              <a:gd name="connsiteY0" fmla="*/ 4172479 h 4485412"/>
              <a:gd name="connsiteX1" fmla="*/ 1525120 w 2122736"/>
              <a:gd name="connsiteY1" fmla="*/ 4177970 h 4485412"/>
              <a:gd name="connsiteX2" fmla="*/ 2066986 w 2122736"/>
              <a:gd name="connsiteY2" fmla="*/ 5596 h 4485412"/>
              <a:gd name="connsiteX3" fmla="*/ 14666 w 2122736"/>
              <a:gd name="connsiteY3" fmla="*/ 384903 h 4485412"/>
              <a:gd name="connsiteX4" fmla="*/ 1476356 w 2122736"/>
              <a:gd name="connsiteY4" fmla="*/ 1537651 h 4485412"/>
              <a:gd name="connsiteX5" fmla="*/ 880303 w 2122736"/>
              <a:gd name="connsiteY5" fmla="*/ 2106612 h 4485412"/>
              <a:gd name="connsiteX6" fmla="*/ 162330 w 2122736"/>
              <a:gd name="connsiteY6" fmla="*/ 4199572 h 4485412"/>
              <a:gd name="connsiteX0" fmla="*/ 1530543 w 2122736"/>
              <a:gd name="connsiteY0" fmla="*/ 4172479 h 4199745"/>
              <a:gd name="connsiteX1" fmla="*/ 1525120 w 2122736"/>
              <a:gd name="connsiteY1" fmla="*/ 4177970 h 4199745"/>
              <a:gd name="connsiteX2" fmla="*/ 2066986 w 2122736"/>
              <a:gd name="connsiteY2" fmla="*/ 5596 h 4199745"/>
              <a:gd name="connsiteX3" fmla="*/ 14666 w 2122736"/>
              <a:gd name="connsiteY3" fmla="*/ 384903 h 4199745"/>
              <a:gd name="connsiteX4" fmla="*/ 1476356 w 2122736"/>
              <a:gd name="connsiteY4" fmla="*/ 1537651 h 4199745"/>
              <a:gd name="connsiteX5" fmla="*/ 880303 w 2122736"/>
              <a:gd name="connsiteY5" fmla="*/ 2106612 h 4199745"/>
              <a:gd name="connsiteX6" fmla="*/ 162330 w 2122736"/>
              <a:gd name="connsiteY6" fmla="*/ 4199572 h 4199745"/>
              <a:gd name="connsiteX0" fmla="*/ 1530543 w 2130759"/>
              <a:gd name="connsiteY0" fmla="*/ 4172479 h 4358404"/>
              <a:gd name="connsiteX1" fmla="*/ 1660586 w 2130759"/>
              <a:gd name="connsiteY1" fmla="*/ 4354077 h 4358404"/>
              <a:gd name="connsiteX2" fmla="*/ 2066986 w 2130759"/>
              <a:gd name="connsiteY2" fmla="*/ 5596 h 4358404"/>
              <a:gd name="connsiteX3" fmla="*/ 14666 w 2130759"/>
              <a:gd name="connsiteY3" fmla="*/ 384903 h 4358404"/>
              <a:gd name="connsiteX4" fmla="*/ 1476356 w 2130759"/>
              <a:gd name="connsiteY4" fmla="*/ 1537651 h 4358404"/>
              <a:gd name="connsiteX5" fmla="*/ 880303 w 2130759"/>
              <a:gd name="connsiteY5" fmla="*/ 2106612 h 4358404"/>
              <a:gd name="connsiteX6" fmla="*/ 162330 w 2130759"/>
              <a:gd name="connsiteY6" fmla="*/ 4199572 h 4358404"/>
              <a:gd name="connsiteX0" fmla="*/ 182650 w 2130759"/>
              <a:gd name="connsiteY0" fmla="*/ 4219892 h 4359449"/>
              <a:gd name="connsiteX1" fmla="*/ 1660586 w 2130759"/>
              <a:gd name="connsiteY1" fmla="*/ 4354077 h 4359449"/>
              <a:gd name="connsiteX2" fmla="*/ 2066986 w 2130759"/>
              <a:gd name="connsiteY2" fmla="*/ 5596 h 4359449"/>
              <a:gd name="connsiteX3" fmla="*/ 14666 w 2130759"/>
              <a:gd name="connsiteY3" fmla="*/ 384903 h 4359449"/>
              <a:gd name="connsiteX4" fmla="*/ 1476356 w 2130759"/>
              <a:gd name="connsiteY4" fmla="*/ 1537651 h 4359449"/>
              <a:gd name="connsiteX5" fmla="*/ 880303 w 2130759"/>
              <a:gd name="connsiteY5" fmla="*/ 2106612 h 4359449"/>
              <a:gd name="connsiteX6" fmla="*/ 162330 w 2130759"/>
              <a:gd name="connsiteY6" fmla="*/ 4199572 h 4359449"/>
              <a:gd name="connsiteX0" fmla="*/ 182650 w 2147230"/>
              <a:gd name="connsiteY0" fmla="*/ 4219892 h 4300908"/>
              <a:gd name="connsiteX1" fmla="*/ 1816373 w 2147230"/>
              <a:gd name="connsiteY1" fmla="*/ 4293117 h 4300908"/>
              <a:gd name="connsiteX2" fmla="*/ 2066986 w 2147230"/>
              <a:gd name="connsiteY2" fmla="*/ 5596 h 4300908"/>
              <a:gd name="connsiteX3" fmla="*/ 14666 w 2147230"/>
              <a:gd name="connsiteY3" fmla="*/ 384903 h 4300908"/>
              <a:gd name="connsiteX4" fmla="*/ 1476356 w 2147230"/>
              <a:gd name="connsiteY4" fmla="*/ 1537651 h 4300908"/>
              <a:gd name="connsiteX5" fmla="*/ 880303 w 2147230"/>
              <a:gd name="connsiteY5" fmla="*/ 2106612 h 4300908"/>
              <a:gd name="connsiteX6" fmla="*/ 162330 w 2147230"/>
              <a:gd name="connsiteY6" fmla="*/ 4199572 h 4300908"/>
              <a:gd name="connsiteX0" fmla="*/ 182650 w 2172784"/>
              <a:gd name="connsiteY0" fmla="*/ 4219892 h 4300908"/>
              <a:gd name="connsiteX1" fmla="*/ 1816373 w 2172784"/>
              <a:gd name="connsiteY1" fmla="*/ 4293117 h 4300908"/>
              <a:gd name="connsiteX2" fmla="*/ 2066986 w 2172784"/>
              <a:gd name="connsiteY2" fmla="*/ 5596 h 4300908"/>
              <a:gd name="connsiteX3" fmla="*/ 14666 w 2172784"/>
              <a:gd name="connsiteY3" fmla="*/ 384903 h 4300908"/>
              <a:gd name="connsiteX4" fmla="*/ 1476356 w 2172784"/>
              <a:gd name="connsiteY4" fmla="*/ 1537651 h 4300908"/>
              <a:gd name="connsiteX5" fmla="*/ 880303 w 2172784"/>
              <a:gd name="connsiteY5" fmla="*/ 2106612 h 4300908"/>
              <a:gd name="connsiteX6" fmla="*/ 162330 w 2172784"/>
              <a:gd name="connsiteY6" fmla="*/ 4199572 h 4300908"/>
              <a:gd name="connsiteX0" fmla="*/ 182650 w 2279132"/>
              <a:gd name="connsiteY0" fmla="*/ 4219892 h 4300908"/>
              <a:gd name="connsiteX1" fmla="*/ 1816373 w 2279132"/>
              <a:gd name="connsiteY1" fmla="*/ 4293117 h 4300908"/>
              <a:gd name="connsiteX2" fmla="*/ 2066986 w 2279132"/>
              <a:gd name="connsiteY2" fmla="*/ 5596 h 4300908"/>
              <a:gd name="connsiteX3" fmla="*/ 14666 w 2279132"/>
              <a:gd name="connsiteY3" fmla="*/ 384903 h 4300908"/>
              <a:gd name="connsiteX4" fmla="*/ 1476356 w 2279132"/>
              <a:gd name="connsiteY4" fmla="*/ 1537651 h 4300908"/>
              <a:gd name="connsiteX5" fmla="*/ 880303 w 2279132"/>
              <a:gd name="connsiteY5" fmla="*/ 2106612 h 4300908"/>
              <a:gd name="connsiteX6" fmla="*/ 162330 w 2279132"/>
              <a:gd name="connsiteY6" fmla="*/ 4199572 h 4300908"/>
              <a:gd name="connsiteX0" fmla="*/ 182650 w 2184351"/>
              <a:gd name="connsiteY0" fmla="*/ 4219892 h 4281962"/>
              <a:gd name="connsiteX1" fmla="*/ 1531893 w 2184351"/>
              <a:gd name="connsiteY1" fmla="*/ 4272797 h 4281962"/>
              <a:gd name="connsiteX2" fmla="*/ 2066986 w 2184351"/>
              <a:gd name="connsiteY2" fmla="*/ 5596 h 4281962"/>
              <a:gd name="connsiteX3" fmla="*/ 14666 w 2184351"/>
              <a:gd name="connsiteY3" fmla="*/ 384903 h 4281962"/>
              <a:gd name="connsiteX4" fmla="*/ 1476356 w 2184351"/>
              <a:gd name="connsiteY4" fmla="*/ 1537651 h 4281962"/>
              <a:gd name="connsiteX5" fmla="*/ 880303 w 2184351"/>
              <a:gd name="connsiteY5" fmla="*/ 2106612 h 4281962"/>
              <a:gd name="connsiteX6" fmla="*/ 162330 w 2184351"/>
              <a:gd name="connsiteY6" fmla="*/ 4199572 h 4281962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876573 w 3101071"/>
              <a:gd name="connsiteY5" fmla="*/ 2113234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463399 w 3101071"/>
              <a:gd name="connsiteY5" fmla="*/ 2201287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524359 w 3101071"/>
              <a:gd name="connsiteY5" fmla="*/ 2201287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524359 w 3101071"/>
              <a:gd name="connsiteY5" fmla="*/ 2201287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564999 w 3101071"/>
              <a:gd name="connsiteY5" fmla="*/ 2241927 h 4288584"/>
              <a:gd name="connsiteX6" fmla="*/ 158600 w 3101071"/>
              <a:gd name="connsiteY6" fmla="*/ 4206194 h 428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01071" h="4288584">
                <a:moveTo>
                  <a:pt x="178920" y="4226514"/>
                </a:moveTo>
                <a:cubicBezTo>
                  <a:pt x="178016" y="4227429"/>
                  <a:pt x="158596" y="4316887"/>
                  <a:pt x="1528163" y="4279419"/>
                </a:cubicBezTo>
                <a:cubicBezTo>
                  <a:pt x="2172983" y="4208085"/>
                  <a:pt x="3310678" y="637622"/>
                  <a:pt x="3058936" y="5444"/>
                </a:cubicBezTo>
                <a:cubicBezTo>
                  <a:pt x="3537810" y="-36539"/>
                  <a:pt x="-228163" y="171178"/>
                  <a:pt x="10936" y="391525"/>
                </a:cubicBezTo>
                <a:cubicBezTo>
                  <a:pt x="250035" y="611872"/>
                  <a:pt x="1380282" y="1235873"/>
                  <a:pt x="1472626" y="1544273"/>
                </a:cubicBezTo>
                <a:cubicBezTo>
                  <a:pt x="1564970" y="1852673"/>
                  <a:pt x="885603" y="1926966"/>
                  <a:pt x="564999" y="2241927"/>
                </a:cubicBezTo>
                <a:cubicBezTo>
                  <a:pt x="244395" y="2556888"/>
                  <a:pt x="-138863" y="4225949"/>
                  <a:pt x="158600" y="4206194"/>
                </a:cubicBezTo>
              </a:path>
            </a:pathLst>
          </a:custGeom>
          <a:solidFill>
            <a:schemeClr val="accent2">
              <a:lumMod val="20000"/>
              <a:lumOff val="80000"/>
              <a:alpha val="20000"/>
            </a:scheme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Freeform 80"/>
          <p:cNvSpPr/>
          <p:nvPr/>
        </p:nvSpPr>
        <p:spPr bwMode="auto">
          <a:xfrm>
            <a:off x="16169" y="863757"/>
            <a:ext cx="2994646" cy="3782544"/>
          </a:xfrm>
          <a:custGeom>
            <a:avLst/>
            <a:gdLst>
              <a:gd name="connsiteX0" fmla="*/ 3884 w 918659"/>
              <a:gd name="connsiteY0" fmla="*/ 51542 h 604929"/>
              <a:gd name="connsiteX1" fmla="*/ 139350 w 918659"/>
              <a:gd name="connsiteY1" fmla="*/ 44769 h 604929"/>
              <a:gd name="connsiteX2" fmla="*/ 918284 w 918659"/>
              <a:gd name="connsiteY2" fmla="*/ 532449 h 604929"/>
              <a:gd name="connsiteX3" fmla="*/ 220630 w 918659"/>
              <a:gd name="connsiteY3" fmla="*/ 593409 h 604929"/>
              <a:gd name="connsiteX0" fmla="*/ 3494 w 897971"/>
              <a:gd name="connsiteY0" fmla="*/ 38829 h 581678"/>
              <a:gd name="connsiteX1" fmla="*/ 138960 w 897971"/>
              <a:gd name="connsiteY1" fmla="*/ 32056 h 581678"/>
              <a:gd name="connsiteX2" fmla="*/ 897574 w 897971"/>
              <a:gd name="connsiteY2" fmla="*/ 338745 h 581678"/>
              <a:gd name="connsiteX3" fmla="*/ 220240 w 897971"/>
              <a:gd name="connsiteY3" fmla="*/ 580696 h 581678"/>
              <a:gd name="connsiteX0" fmla="*/ 33 w 1786961"/>
              <a:gd name="connsiteY0" fmla="*/ 8473 h 551204"/>
              <a:gd name="connsiteX1" fmla="*/ 1767872 w 1786961"/>
              <a:gd name="connsiteY1" fmla="*/ 150406 h 551204"/>
              <a:gd name="connsiteX2" fmla="*/ 894113 w 1786961"/>
              <a:gd name="connsiteY2" fmla="*/ 308389 h 551204"/>
              <a:gd name="connsiteX3" fmla="*/ 216779 w 1786961"/>
              <a:gd name="connsiteY3" fmla="*/ 550340 h 551204"/>
              <a:gd name="connsiteX0" fmla="*/ 31 w 1857215"/>
              <a:gd name="connsiteY0" fmla="*/ 6821 h 598468"/>
              <a:gd name="connsiteX1" fmla="*/ 1835604 w 1857215"/>
              <a:gd name="connsiteY1" fmla="*/ 197670 h 598468"/>
              <a:gd name="connsiteX2" fmla="*/ 961845 w 1857215"/>
              <a:gd name="connsiteY2" fmla="*/ 355653 h 598468"/>
              <a:gd name="connsiteX3" fmla="*/ 284511 w 1857215"/>
              <a:gd name="connsiteY3" fmla="*/ 597604 h 598468"/>
              <a:gd name="connsiteX0" fmla="*/ 31 w 1857400"/>
              <a:gd name="connsiteY0" fmla="*/ 6821 h 626748"/>
              <a:gd name="connsiteX1" fmla="*/ 1835604 w 1857400"/>
              <a:gd name="connsiteY1" fmla="*/ 197670 h 626748"/>
              <a:gd name="connsiteX2" fmla="*/ 961845 w 1857400"/>
              <a:gd name="connsiteY2" fmla="*/ 355653 h 626748"/>
              <a:gd name="connsiteX3" fmla="*/ 237098 w 1857400"/>
              <a:gd name="connsiteY3" fmla="*/ 625975 h 626748"/>
              <a:gd name="connsiteX0" fmla="*/ 31 w 1857347"/>
              <a:gd name="connsiteY0" fmla="*/ 6821 h 628699"/>
              <a:gd name="connsiteX1" fmla="*/ 1835604 w 1857347"/>
              <a:gd name="connsiteY1" fmla="*/ 197670 h 628699"/>
              <a:gd name="connsiteX2" fmla="*/ 961845 w 1857347"/>
              <a:gd name="connsiteY2" fmla="*/ 355653 h 628699"/>
              <a:gd name="connsiteX3" fmla="*/ 250645 w 1857347"/>
              <a:gd name="connsiteY3" fmla="*/ 627932 h 628699"/>
              <a:gd name="connsiteX0" fmla="*/ 238572 w 2095888"/>
              <a:gd name="connsiteY0" fmla="*/ 6821 h 627932"/>
              <a:gd name="connsiteX1" fmla="*/ 2074145 w 2095888"/>
              <a:gd name="connsiteY1" fmla="*/ 197670 h 627932"/>
              <a:gd name="connsiteX2" fmla="*/ 1200386 w 2095888"/>
              <a:gd name="connsiteY2" fmla="*/ 355653 h 627932"/>
              <a:gd name="connsiteX3" fmla="*/ 489186 w 2095888"/>
              <a:gd name="connsiteY3" fmla="*/ 627932 h 627932"/>
              <a:gd name="connsiteX0" fmla="*/ 32 w 1857348"/>
              <a:gd name="connsiteY0" fmla="*/ 6821 h 631248"/>
              <a:gd name="connsiteX1" fmla="*/ 1835605 w 1857348"/>
              <a:gd name="connsiteY1" fmla="*/ 197670 h 631248"/>
              <a:gd name="connsiteX2" fmla="*/ 961846 w 1857348"/>
              <a:gd name="connsiteY2" fmla="*/ 355653 h 631248"/>
              <a:gd name="connsiteX3" fmla="*/ 250646 w 1857348"/>
              <a:gd name="connsiteY3" fmla="*/ 627932 h 631248"/>
              <a:gd name="connsiteX0" fmla="*/ 39042 w 1891371"/>
              <a:gd name="connsiteY0" fmla="*/ 18016 h 642443"/>
              <a:gd name="connsiteX1" fmla="*/ 175308 w 1891371"/>
              <a:gd name="connsiteY1" fmla="*/ 13129 h 642443"/>
              <a:gd name="connsiteX2" fmla="*/ 1874615 w 1891371"/>
              <a:gd name="connsiteY2" fmla="*/ 208865 h 642443"/>
              <a:gd name="connsiteX3" fmla="*/ 1000856 w 1891371"/>
              <a:gd name="connsiteY3" fmla="*/ 366848 h 642443"/>
              <a:gd name="connsiteX4" fmla="*/ 289656 w 1891371"/>
              <a:gd name="connsiteY4" fmla="*/ 639127 h 642443"/>
              <a:gd name="connsiteX0" fmla="*/ 39042 w 1889517"/>
              <a:gd name="connsiteY0" fmla="*/ 18016 h 642443"/>
              <a:gd name="connsiteX1" fmla="*/ 175308 w 1889517"/>
              <a:gd name="connsiteY1" fmla="*/ 13129 h 642443"/>
              <a:gd name="connsiteX2" fmla="*/ 229495 w 1889517"/>
              <a:gd name="connsiteY2" fmla="*/ 19977 h 642443"/>
              <a:gd name="connsiteX3" fmla="*/ 1874615 w 1889517"/>
              <a:gd name="connsiteY3" fmla="*/ 208865 h 642443"/>
              <a:gd name="connsiteX4" fmla="*/ 1000856 w 1889517"/>
              <a:gd name="connsiteY4" fmla="*/ 366848 h 642443"/>
              <a:gd name="connsiteX5" fmla="*/ 289656 w 1889517"/>
              <a:gd name="connsiteY5" fmla="*/ 639127 h 642443"/>
              <a:gd name="connsiteX0" fmla="*/ 39042 w 1877375"/>
              <a:gd name="connsiteY0" fmla="*/ 18016 h 642443"/>
              <a:gd name="connsiteX1" fmla="*/ 175308 w 1877375"/>
              <a:gd name="connsiteY1" fmla="*/ 13129 h 642443"/>
              <a:gd name="connsiteX2" fmla="*/ 696855 w 1877375"/>
              <a:gd name="connsiteY2" fmla="*/ 23890 h 642443"/>
              <a:gd name="connsiteX3" fmla="*/ 1874615 w 1877375"/>
              <a:gd name="connsiteY3" fmla="*/ 208865 h 642443"/>
              <a:gd name="connsiteX4" fmla="*/ 1000856 w 1877375"/>
              <a:gd name="connsiteY4" fmla="*/ 366848 h 642443"/>
              <a:gd name="connsiteX5" fmla="*/ 289656 w 1877375"/>
              <a:gd name="connsiteY5" fmla="*/ 639127 h 642443"/>
              <a:gd name="connsiteX0" fmla="*/ 0 w 2976253"/>
              <a:gd name="connsiteY0" fmla="*/ 193925 h 636383"/>
              <a:gd name="connsiteX1" fmla="*/ 1274186 w 2976253"/>
              <a:gd name="connsiteY1" fmla="*/ 7069 h 636383"/>
              <a:gd name="connsiteX2" fmla="*/ 1795733 w 2976253"/>
              <a:gd name="connsiteY2" fmla="*/ 17830 h 636383"/>
              <a:gd name="connsiteX3" fmla="*/ 2973493 w 2976253"/>
              <a:gd name="connsiteY3" fmla="*/ 202805 h 636383"/>
              <a:gd name="connsiteX4" fmla="*/ 2099734 w 2976253"/>
              <a:gd name="connsiteY4" fmla="*/ 360788 h 636383"/>
              <a:gd name="connsiteX5" fmla="*/ 1388534 w 2976253"/>
              <a:gd name="connsiteY5" fmla="*/ 633067 h 636383"/>
              <a:gd name="connsiteX0" fmla="*/ 0 w 2976253"/>
              <a:gd name="connsiteY0" fmla="*/ 205486 h 647944"/>
              <a:gd name="connsiteX1" fmla="*/ 982932 w 2976253"/>
              <a:gd name="connsiteY1" fmla="*/ 2977 h 647944"/>
              <a:gd name="connsiteX2" fmla="*/ 1795733 w 2976253"/>
              <a:gd name="connsiteY2" fmla="*/ 29391 h 647944"/>
              <a:gd name="connsiteX3" fmla="*/ 2973493 w 2976253"/>
              <a:gd name="connsiteY3" fmla="*/ 214366 h 647944"/>
              <a:gd name="connsiteX4" fmla="*/ 2099734 w 2976253"/>
              <a:gd name="connsiteY4" fmla="*/ 372349 h 647944"/>
              <a:gd name="connsiteX5" fmla="*/ 1388534 w 2976253"/>
              <a:gd name="connsiteY5" fmla="*/ 644628 h 647944"/>
              <a:gd name="connsiteX0" fmla="*/ 0 w 2881427"/>
              <a:gd name="connsiteY0" fmla="*/ 215160 h 647835"/>
              <a:gd name="connsiteX1" fmla="*/ 888106 w 2881427"/>
              <a:gd name="connsiteY1" fmla="*/ 2868 h 647835"/>
              <a:gd name="connsiteX2" fmla="*/ 1700907 w 2881427"/>
              <a:gd name="connsiteY2" fmla="*/ 29282 h 647835"/>
              <a:gd name="connsiteX3" fmla="*/ 2878667 w 2881427"/>
              <a:gd name="connsiteY3" fmla="*/ 214257 h 647835"/>
              <a:gd name="connsiteX4" fmla="*/ 2004908 w 2881427"/>
              <a:gd name="connsiteY4" fmla="*/ 372240 h 647835"/>
              <a:gd name="connsiteX5" fmla="*/ 1293708 w 2881427"/>
              <a:gd name="connsiteY5" fmla="*/ 644519 h 647835"/>
              <a:gd name="connsiteX0" fmla="*/ 0 w 2881427"/>
              <a:gd name="connsiteY0" fmla="*/ 212623 h 645298"/>
              <a:gd name="connsiteX1" fmla="*/ 115947 w 2881427"/>
              <a:gd name="connsiteY1" fmla="*/ 170560 h 645298"/>
              <a:gd name="connsiteX2" fmla="*/ 888106 w 2881427"/>
              <a:gd name="connsiteY2" fmla="*/ 331 h 645298"/>
              <a:gd name="connsiteX3" fmla="*/ 1700907 w 2881427"/>
              <a:gd name="connsiteY3" fmla="*/ 26745 h 645298"/>
              <a:gd name="connsiteX4" fmla="*/ 2878667 w 2881427"/>
              <a:gd name="connsiteY4" fmla="*/ 211720 h 645298"/>
              <a:gd name="connsiteX5" fmla="*/ 2004908 w 2881427"/>
              <a:gd name="connsiteY5" fmla="*/ 369703 h 645298"/>
              <a:gd name="connsiteX6" fmla="*/ 1293708 w 2881427"/>
              <a:gd name="connsiteY6" fmla="*/ 641982 h 645298"/>
              <a:gd name="connsiteX0" fmla="*/ 0 w 2901747"/>
              <a:gd name="connsiteY0" fmla="*/ 632327 h 645298"/>
              <a:gd name="connsiteX1" fmla="*/ 136267 w 2901747"/>
              <a:gd name="connsiteY1" fmla="*/ 170560 h 645298"/>
              <a:gd name="connsiteX2" fmla="*/ 908426 w 2901747"/>
              <a:gd name="connsiteY2" fmla="*/ 331 h 645298"/>
              <a:gd name="connsiteX3" fmla="*/ 1721227 w 2901747"/>
              <a:gd name="connsiteY3" fmla="*/ 26745 h 645298"/>
              <a:gd name="connsiteX4" fmla="*/ 2898987 w 2901747"/>
              <a:gd name="connsiteY4" fmla="*/ 211720 h 645298"/>
              <a:gd name="connsiteX5" fmla="*/ 2025228 w 2901747"/>
              <a:gd name="connsiteY5" fmla="*/ 369703 h 645298"/>
              <a:gd name="connsiteX6" fmla="*/ 1314028 w 2901747"/>
              <a:gd name="connsiteY6" fmla="*/ 641982 h 645298"/>
              <a:gd name="connsiteX0" fmla="*/ 50864 w 2952611"/>
              <a:gd name="connsiteY0" fmla="*/ 632327 h 645298"/>
              <a:gd name="connsiteX1" fmla="*/ 65211 w 2952611"/>
              <a:gd name="connsiteY1" fmla="*/ 164690 h 645298"/>
              <a:gd name="connsiteX2" fmla="*/ 959290 w 2952611"/>
              <a:gd name="connsiteY2" fmla="*/ 331 h 645298"/>
              <a:gd name="connsiteX3" fmla="*/ 1772091 w 2952611"/>
              <a:gd name="connsiteY3" fmla="*/ 26745 h 645298"/>
              <a:gd name="connsiteX4" fmla="*/ 2949851 w 2952611"/>
              <a:gd name="connsiteY4" fmla="*/ 211720 h 645298"/>
              <a:gd name="connsiteX5" fmla="*/ 2076092 w 2952611"/>
              <a:gd name="connsiteY5" fmla="*/ 369703 h 645298"/>
              <a:gd name="connsiteX6" fmla="*/ 1364892 w 2952611"/>
              <a:gd name="connsiteY6" fmla="*/ 641982 h 645298"/>
              <a:gd name="connsiteX0" fmla="*/ 50864 w 2955625"/>
              <a:gd name="connsiteY0" fmla="*/ 631996 h 644967"/>
              <a:gd name="connsiteX1" fmla="*/ 65211 w 2955625"/>
              <a:gd name="connsiteY1" fmla="*/ 164359 h 644967"/>
              <a:gd name="connsiteX2" fmla="*/ 959290 w 2955625"/>
              <a:gd name="connsiteY2" fmla="*/ 0 h 644967"/>
              <a:gd name="connsiteX3" fmla="*/ 1623078 w 2955625"/>
              <a:gd name="connsiteY3" fmla="*/ 47937 h 644967"/>
              <a:gd name="connsiteX4" fmla="*/ 2949851 w 2955625"/>
              <a:gd name="connsiteY4" fmla="*/ 211389 h 644967"/>
              <a:gd name="connsiteX5" fmla="*/ 2076092 w 2955625"/>
              <a:gd name="connsiteY5" fmla="*/ 369372 h 644967"/>
              <a:gd name="connsiteX6" fmla="*/ 1364892 w 2955625"/>
              <a:gd name="connsiteY6" fmla="*/ 641651 h 644967"/>
              <a:gd name="connsiteX0" fmla="*/ 56007 w 2960768"/>
              <a:gd name="connsiteY0" fmla="*/ 631996 h 666638"/>
              <a:gd name="connsiteX1" fmla="*/ 56808 w 2960768"/>
              <a:gd name="connsiteY1" fmla="*/ 632000 h 666638"/>
              <a:gd name="connsiteX2" fmla="*/ 70354 w 2960768"/>
              <a:gd name="connsiteY2" fmla="*/ 164359 h 666638"/>
              <a:gd name="connsiteX3" fmla="*/ 964433 w 2960768"/>
              <a:gd name="connsiteY3" fmla="*/ 0 h 666638"/>
              <a:gd name="connsiteX4" fmla="*/ 1628221 w 2960768"/>
              <a:gd name="connsiteY4" fmla="*/ 47937 h 666638"/>
              <a:gd name="connsiteX5" fmla="*/ 2954994 w 2960768"/>
              <a:gd name="connsiteY5" fmla="*/ 211389 h 666638"/>
              <a:gd name="connsiteX6" fmla="*/ 2081235 w 2960768"/>
              <a:gd name="connsiteY6" fmla="*/ 369372 h 666638"/>
              <a:gd name="connsiteX7" fmla="*/ 1370035 w 2960768"/>
              <a:gd name="connsiteY7" fmla="*/ 641651 h 666638"/>
              <a:gd name="connsiteX0" fmla="*/ 0 w 2904761"/>
              <a:gd name="connsiteY0" fmla="*/ 631996 h 673299"/>
              <a:gd name="connsiteX1" fmla="*/ 1301281 w 2904761"/>
              <a:gd name="connsiteY1" fmla="*/ 640805 h 673299"/>
              <a:gd name="connsiteX2" fmla="*/ 14347 w 2904761"/>
              <a:gd name="connsiteY2" fmla="*/ 164359 h 673299"/>
              <a:gd name="connsiteX3" fmla="*/ 908426 w 2904761"/>
              <a:gd name="connsiteY3" fmla="*/ 0 h 673299"/>
              <a:gd name="connsiteX4" fmla="*/ 1572214 w 2904761"/>
              <a:gd name="connsiteY4" fmla="*/ 47937 h 673299"/>
              <a:gd name="connsiteX5" fmla="*/ 2898987 w 2904761"/>
              <a:gd name="connsiteY5" fmla="*/ 211389 h 673299"/>
              <a:gd name="connsiteX6" fmla="*/ 2025228 w 2904761"/>
              <a:gd name="connsiteY6" fmla="*/ 369372 h 673299"/>
              <a:gd name="connsiteX7" fmla="*/ 1314028 w 2904761"/>
              <a:gd name="connsiteY7" fmla="*/ 641651 h 673299"/>
              <a:gd name="connsiteX0" fmla="*/ 0 w 2904693"/>
              <a:gd name="connsiteY0" fmla="*/ 631996 h 673299"/>
              <a:gd name="connsiteX1" fmla="*/ 1301281 w 2904693"/>
              <a:gd name="connsiteY1" fmla="*/ 640805 h 673299"/>
              <a:gd name="connsiteX2" fmla="*/ 14347 w 2904693"/>
              <a:gd name="connsiteY2" fmla="*/ 164359 h 673299"/>
              <a:gd name="connsiteX3" fmla="*/ 908426 w 2904693"/>
              <a:gd name="connsiteY3" fmla="*/ 0 h 673299"/>
              <a:gd name="connsiteX4" fmla="*/ 1572214 w 2904693"/>
              <a:gd name="connsiteY4" fmla="*/ 47937 h 673299"/>
              <a:gd name="connsiteX5" fmla="*/ 2898987 w 2904693"/>
              <a:gd name="connsiteY5" fmla="*/ 211389 h 673299"/>
              <a:gd name="connsiteX6" fmla="*/ 2025228 w 2904693"/>
              <a:gd name="connsiteY6" fmla="*/ 369372 h 673299"/>
              <a:gd name="connsiteX7" fmla="*/ 1368215 w 2904693"/>
              <a:gd name="connsiteY7" fmla="*/ 638716 h 673299"/>
              <a:gd name="connsiteX0" fmla="*/ 52356 w 2957049"/>
              <a:gd name="connsiteY0" fmla="*/ 631996 h 642064"/>
              <a:gd name="connsiteX1" fmla="*/ 66704 w 2957049"/>
              <a:gd name="connsiteY1" fmla="*/ 570365 h 642064"/>
              <a:gd name="connsiteX2" fmla="*/ 66703 w 2957049"/>
              <a:gd name="connsiteY2" fmla="*/ 164359 h 642064"/>
              <a:gd name="connsiteX3" fmla="*/ 960782 w 2957049"/>
              <a:gd name="connsiteY3" fmla="*/ 0 h 642064"/>
              <a:gd name="connsiteX4" fmla="*/ 1624570 w 2957049"/>
              <a:gd name="connsiteY4" fmla="*/ 47937 h 642064"/>
              <a:gd name="connsiteX5" fmla="*/ 2951343 w 2957049"/>
              <a:gd name="connsiteY5" fmla="*/ 211389 h 642064"/>
              <a:gd name="connsiteX6" fmla="*/ 2077584 w 2957049"/>
              <a:gd name="connsiteY6" fmla="*/ 369372 h 642064"/>
              <a:gd name="connsiteX7" fmla="*/ 1420571 w 2957049"/>
              <a:gd name="connsiteY7" fmla="*/ 638716 h 642064"/>
              <a:gd name="connsiteX0" fmla="*/ 52356 w 2957049"/>
              <a:gd name="connsiteY0" fmla="*/ 631996 h 642064"/>
              <a:gd name="connsiteX1" fmla="*/ 66704 w 2957049"/>
              <a:gd name="connsiteY1" fmla="*/ 570365 h 642064"/>
              <a:gd name="connsiteX2" fmla="*/ 66703 w 2957049"/>
              <a:gd name="connsiteY2" fmla="*/ 164359 h 642064"/>
              <a:gd name="connsiteX3" fmla="*/ 960782 w 2957049"/>
              <a:gd name="connsiteY3" fmla="*/ 0 h 642064"/>
              <a:gd name="connsiteX4" fmla="*/ 1624570 w 2957049"/>
              <a:gd name="connsiteY4" fmla="*/ 47937 h 642064"/>
              <a:gd name="connsiteX5" fmla="*/ 2951343 w 2957049"/>
              <a:gd name="connsiteY5" fmla="*/ 211389 h 642064"/>
              <a:gd name="connsiteX6" fmla="*/ 2077584 w 2957049"/>
              <a:gd name="connsiteY6" fmla="*/ 369372 h 642064"/>
              <a:gd name="connsiteX7" fmla="*/ 1420571 w 2957049"/>
              <a:gd name="connsiteY7" fmla="*/ 638716 h 642064"/>
              <a:gd name="connsiteX0" fmla="*/ 1413796 w 2957049"/>
              <a:gd name="connsiteY0" fmla="*/ 638844 h 642064"/>
              <a:gd name="connsiteX1" fmla="*/ 66704 w 2957049"/>
              <a:gd name="connsiteY1" fmla="*/ 570365 h 642064"/>
              <a:gd name="connsiteX2" fmla="*/ 66703 w 2957049"/>
              <a:gd name="connsiteY2" fmla="*/ 164359 h 642064"/>
              <a:gd name="connsiteX3" fmla="*/ 960782 w 2957049"/>
              <a:gd name="connsiteY3" fmla="*/ 0 h 642064"/>
              <a:gd name="connsiteX4" fmla="*/ 1624570 w 2957049"/>
              <a:gd name="connsiteY4" fmla="*/ 47937 h 642064"/>
              <a:gd name="connsiteX5" fmla="*/ 2951343 w 2957049"/>
              <a:gd name="connsiteY5" fmla="*/ 211389 h 642064"/>
              <a:gd name="connsiteX6" fmla="*/ 2077584 w 2957049"/>
              <a:gd name="connsiteY6" fmla="*/ 369372 h 642064"/>
              <a:gd name="connsiteX7" fmla="*/ 1420571 w 2957049"/>
              <a:gd name="connsiteY7" fmla="*/ 638716 h 642064"/>
              <a:gd name="connsiteX0" fmla="*/ 1426060 w 2969313"/>
              <a:gd name="connsiteY0" fmla="*/ 638844 h 651734"/>
              <a:gd name="connsiteX1" fmla="*/ 38328 w 2969313"/>
              <a:gd name="connsiteY1" fmla="*/ 611455 h 651734"/>
              <a:gd name="connsiteX2" fmla="*/ 78967 w 2969313"/>
              <a:gd name="connsiteY2" fmla="*/ 164359 h 651734"/>
              <a:gd name="connsiteX3" fmla="*/ 973046 w 2969313"/>
              <a:gd name="connsiteY3" fmla="*/ 0 h 651734"/>
              <a:gd name="connsiteX4" fmla="*/ 1636834 w 2969313"/>
              <a:gd name="connsiteY4" fmla="*/ 47937 h 651734"/>
              <a:gd name="connsiteX5" fmla="*/ 2963607 w 2969313"/>
              <a:gd name="connsiteY5" fmla="*/ 211389 h 651734"/>
              <a:gd name="connsiteX6" fmla="*/ 2089848 w 2969313"/>
              <a:gd name="connsiteY6" fmla="*/ 369372 h 651734"/>
              <a:gd name="connsiteX7" fmla="*/ 1432835 w 2969313"/>
              <a:gd name="connsiteY7" fmla="*/ 638716 h 651734"/>
              <a:gd name="connsiteX0" fmla="*/ 1426060 w 2969313"/>
              <a:gd name="connsiteY0" fmla="*/ 620256 h 633146"/>
              <a:gd name="connsiteX1" fmla="*/ 38328 w 2969313"/>
              <a:gd name="connsiteY1" fmla="*/ 592867 h 633146"/>
              <a:gd name="connsiteX2" fmla="*/ 78967 w 2969313"/>
              <a:gd name="connsiteY2" fmla="*/ 145771 h 633146"/>
              <a:gd name="connsiteX3" fmla="*/ 939180 w 2969313"/>
              <a:gd name="connsiteY3" fmla="*/ 0 h 633146"/>
              <a:gd name="connsiteX4" fmla="*/ 1636834 w 2969313"/>
              <a:gd name="connsiteY4" fmla="*/ 29349 h 633146"/>
              <a:gd name="connsiteX5" fmla="*/ 2963607 w 2969313"/>
              <a:gd name="connsiteY5" fmla="*/ 192801 h 633146"/>
              <a:gd name="connsiteX6" fmla="*/ 2089848 w 2969313"/>
              <a:gd name="connsiteY6" fmla="*/ 350784 h 633146"/>
              <a:gd name="connsiteX7" fmla="*/ 1432835 w 2969313"/>
              <a:gd name="connsiteY7" fmla="*/ 620128 h 633146"/>
              <a:gd name="connsiteX0" fmla="*/ 1426060 w 2969214"/>
              <a:gd name="connsiteY0" fmla="*/ 620256 h 633146"/>
              <a:gd name="connsiteX1" fmla="*/ 38328 w 2969214"/>
              <a:gd name="connsiteY1" fmla="*/ 592867 h 633146"/>
              <a:gd name="connsiteX2" fmla="*/ 78967 w 2969214"/>
              <a:gd name="connsiteY2" fmla="*/ 145771 h 633146"/>
              <a:gd name="connsiteX3" fmla="*/ 939180 w 2969214"/>
              <a:gd name="connsiteY3" fmla="*/ 0 h 633146"/>
              <a:gd name="connsiteX4" fmla="*/ 1636834 w 2969214"/>
              <a:gd name="connsiteY4" fmla="*/ 29349 h 633146"/>
              <a:gd name="connsiteX5" fmla="*/ 2963607 w 2969214"/>
              <a:gd name="connsiteY5" fmla="*/ 192801 h 633146"/>
              <a:gd name="connsiteX6" fmla="*/ 2089848 w 2969214"/>
              <a:gd name="connsiteY6" fmla="*/ 350784 h 633146"/>
              <a:gd name="connsiteX7" fmla="*/ 1514115 w 2969214"/>
              <a:gd name="connsiteY7" fmla="*/ 591756 h 633146"/>
              <a:gd name="connsiteX0" fmla="*/ 1493794 w 2969214"/>
              <a:gd name="connsiteY0" fmla="*/ 592863 h 624027"/>
              <a:gd name="connsiteX1" fmla="*/ 38328 w 2969214"/>
              <a:gd name="connsiteY1" fmla="*/ 592867 h 624027"/>
              <a:gd name="connsiteX2" fmla="*/ 78967 w 2969214"/>
              <a:gd name="connsiteY2" fmla="*/ 145771 h 624027"/>
              <a:gd name="connsiteX3" fmla="*/ 939180 w 2969214"/>
              <a:gd name="connsiteY3" fmla="*/ 0 h 624027"/>
              <a:gd name="connsiteX4" fmla="*/ 1636834 w 2969214"/>
              <a:gd name="connsiteY4" fmla="*/ 29349 h 624027"/>
              <a:gd name="connsiteX5" fmla="*/ 2963607 w 2969214"/>
              <a:gd name="connsiteY5" fmla="*/ 192801 h 624027"/>
              <a:gd name="connsiteX6" fmla="*/ 2089848 w 2969214"/>
              <a:gd name="connsiteY6" fmla="*/ 350784 h 624027"/>
              <a:gd name="connsiteX7" fmla="*/ 1514115 w 2969214"/>
              <a:gd name="connsiteY7" fmla="*/ 591756 h 624027"/>
              <a:gd name="connsiteX0" fmla="*/ 1491455 w 2966875"/>
              <a:gd name="connsiteY0" fmla="*/ 592863 h 626218"/>
              <a:gd name="connsiteX1" fmla="*/ 42762 w 2966875"/>
              <a:gd name="connsiteY1" fmla="*/ 595802 h 626218"/>
              <a:gd name="connsiteX2" fmla="*/ 76628 w 2966875"/>
              <a:gd name="connsiteY2" fmla="*/ 145771 h 626218"/>
              <a:gd name="connsiteX3" fmla="*/ 936841 w 2966875"/>
              <a:gd name="connsiteY3" fmla="*/ 0 h 626218"/>
              <a:gd name="connsiteX4" fmla="*/ 1634495 w 2966875"/>
              <a:gd name="connsiteY4" fmla="*/ 29349 h 626218"/>
              <a:gd name="connsiteX5" fmla="*/ 2961268 w 2966875"/>
              <a:gd name="connsiteY5" fmla="*/ 192801 h 626218"/>
              <a:gd name="connsiteX6" fmla="*/ 2087509 w 2966875"/>
              <a:gd name="connsiteY6" fmla="*/ 350784 h 626218"/>
              <a:gd name="connsiteX7" fmla="*/ 1511776 w 2966875"/>
              <a:gd name="connsiteY7" fmla="*/ 591756 h 626218"/>
              <a:gd name="connsiteX0" fmla="*/ 1491455 w 2966875"/>
              <a:gd name="connsiteY0" fmla="*/ 592863 h 614923"/>
              <a:gd name="connsiteX1" fmla="*/ 42762 w 2966875"/>
              <a:gd name="connsiteY1" fmla="*/ 595802 h 614923"/>
              <a:gd name="connsiteX2" fmla="*/ 76628 w 2966875"/>
              <a:gd name="connsiteY2" fmla="*/ 145771 h 614923"/>
              <a:gd name="connsiteX3" fmla="*/ 936841 w 2966875"/>
              <a:gd name="connsiteY3" fmla="*/ 0 h 614923"/>
              <a:gd name="connsiteX4" fmla="*/ 1634495 w 2966875"/>
              <a:gd name="connsiteY4" fmla="*/ 29349 h 614923"/>
              <a:gd name="connsiteX5" fmla="*/ 2961268 w 2966875"/>
              <a:gd name="connsiteY5" fmla="*/ 192801 h 614923"/>
              <a:gd name="connsiteX6" fmla="*/ 2087509 w 2966875"/>
              <a:gd name="connsiteY6" fmla="*/ 350784 h 614923"/>
              <a:gd name="connsiteX7" fmla="*/ 1511776 w 2966875"/>
              <a:gd name="connsiteY7" fmla="*/ 591756 h 614923"/>
              <a:gd name="connsiteX0" fmla="*/ 1491455 w 2967256"/>
              <a:gd name="connsiteY0" fmla="*/ 592863 h 614923"/>
              <a:gd name="connsiteX1" fmla="*/ 42762 w 2967256"/>
              <a:gd name="connsiteY1" fmla="*/ 595802 h 614923"/>
              <a:gd name="connsiteX2" fmla="*/ 76628 w 2967256"/>
              <a:gd name="connsiteY2" fmla="*/ 145771 h 614923"/>
              <a:gd name="connsiteX3" fmla="*/ 936841 w 2967256"/>
              <a:gd name="connsiteY3" fmla="*/ 0 h 614923"/>
              <a:gd name="connsiteX4" fmla="*/ 1634495 w 2967256"/>
              <a:gd name="connsiteY4" fmla="*/ 29349 h 614923"/>
              <a:gd name="connsiteX5" fmla="*/ 2961268 w 2967256"/>
              <a:gd name="connsiteY5" fmla="*/ 192801 h 614923"/>
              <a:gd name="connsiteX6" fmla="*/ 2087509 w 2967256"/>
              <a:gd name="connsiteY6" fmla="*/ 350784 h 614923"/>
              <a:gd name="connsiteX7" fmla="*/ 1213749 w 2967256"/>
              <a:gd name="connsiteY7" fmla="*/ 505663 h 614923"/>
              <a:gd name="connsiteX0" fmla="*/ 1200202 w 2967256"/>
              <a:gd name="connsiteY0" fmla="*/ 504813 h 604829"/>
              <a:gd name="connsiteX1" fmla="*/ 42762 w 2967256"/>
              <a:gd name="connsiteY1" fmla="*/ 595802 h 604829"/>
              <a:gd name="connsiteX2" fmla="*/ 76628 w 2967256"/>
              <a:gd name="connsiteY2" fmla="*/ 145771 h 604829"/>
              <a:gd name="connsiteX3" fmla="*/ 936841 w 2967256"/>
              <a:gd name="connsiteY3" fmla="*/ 0 h 604829"/>
              <a:gd name="connsiteX4" fmla="*/ 1634495 w 2967256"/>
              <a:gd name="connsiteY4" fmla="*/ 29349 h 604829"/>
              <a:gd name="connsiteX5" fmla="*/ 2961268 w 2967256"/>
              <a:gd name="connsiteY5" fmla="*/ 192801 h 604829"/>
              <a:gd name="connsiteX6" fmla="*/ 2087509 w 2967256"/>
              <a:gd name="connsiteY6" fmla="*/ 350784 h 604829"/>
              <a:gd name="connsiteX7" fmla="*/ 1213749 w 2967256"/>
              <a:gd name="connsiteY7" fmla="*/ 505663 h 604829"/>
              <a:gd name="connsiteX0" fmla="*/ 1202541 w 2969595"/>
              <a:gd name="connsiteY0" fmla="*/ 504813 h 527619"/>
              <a:gd name="connsiteX1" fmla="*/ 38328 w 2969595"/>
              <a:gd name="connsiteY1" fmla="*/ 508731 h 527619"/>
              <a:gd name="connsiteX2" fmla="*/ 78967 w 2969595"/>
              <a:gd name="connsiteY2" fmla="*/ 145771 h 527619"/>
              <a:gd name="connsiteX3" fmla="*/ 939180 w 2969595"/>
              <a:gd name="connsiteY3" fmla="*/ 0 h 527619"/>
              <a:gd name="connsiteX4" fmla="*/ 1636834 w 2969595"/>
              <a:gd name="connsiteY4" fmla="*/ 29349 h 527619"/>
              <a:gd name="connsiteX5" fmla="*/ 2963607 w 2969595"/>
              <a:gd name="connsiteY5" fmla="*/ 192801 h 527619"/>
              <a:gd name="connsiteX6" fmla="*/ 2089848 w 2969595"/>
              <a:gd name="connsiteY6" fmla="*/ 350784 h 527619"/>
              <a:gd name="connsiteX7" fmla="*/ 1216088 w 2969595"/>
              <a:gd name="connsiteY7" fmla="*/ 505663 h 527619"/>
              <a:gd name="connsiteX0" fmla="*/ 1202541 w 2969522"/>
              <a:gd name="connsiteY0" fmla="*/ 504813 h 528151"/>
              <a:gd name="connsiteX1" fmla="*/ 38328 w 2969522"/>
              <a:gd name="connsiteY1" fmla="*/ 508731 h 528151"/>
              <a:gd name="connsiteX2" fmla="*/ 78967 w 2969522"/>
              <a:gd name="connsiteY2" fmla="*/ 145771 h 528151"/>
              <a:gd name="connsiteX3" fmla="*/ 939180 w 2969522"/>
              <a:gd name="connsiteY3" fmla="*/ 0 h 528151"/>
              <a:gd name="connsiteX4" fmla="*/ 1636834 w 2969522"/>
              <a:gd name="connsiteY4" fmla="*/ 29349 h 528151"/>
              <a:gd name="connsiteX5" fmla="*/ 2963607 w 2969522"/>
              <a:gd name="connsiteY5" fmla="*/ 192801 h 528151"/>
              <a:gd name="connsiteX6" fmla="*/ 2089848 w 2969522"/>
              <a:gd name="connsiteY6" fmla="*/ 350784 h 528151"/>
              <a:gd name="connsiteX7" fmla="*/ 1270274 w 2969522"/>
              <a:gd name="connsiteY7" fmla="*/ 523273 h 528151"/>
              <a:gd name="connsiteX0" fmla="*/ 1243181 w 2969522"/>
              <a:gd name="connsiteY0" fmla="*/ 523401 h 533261"/>
              <a:gd name="connsiteX1" fmla="*/ 38328 w 2969522"/>
              <a:gd name="connsiteY1" fmla="*/ 508731 h 533261"/>
              <a:gd name="connsiteX2" fmla="*/ 78967 w 2969522"/>
              <a:gd name="connsiteY2" fmla="*/ 145771 h 533261"/>
              <a:gd name="connsiteX3" fmla="*/ 939180 w 2969522"/>
              <a:gd name="connsiteY3" fmla="*/ 0 h 533261"/>
              <a:gd name="connsiteX4" fmla="*/ 1636834 w 2969522"/>
              <a:gd name="connsiteY4" fmla="*/ 29349 h 533261"/>
              <a:gd name="connsiteX5" fmla="*/ 2963607 w 2969522"/>
              <a:gd name="connsiteY5" fmla="*/ 192801 h 533261"/>
              <a:gd name="connsiteX6" fmla="*/ 2089848 w 2969522"/>
              <a:gd name="connsiteY6" fmla="*/ 350784 h 533261"/>
              <a:gd name="connsiteX7" fmla="*/ 1270274 w 2969522"/>
              <a:gd name="connsiteY7" fmla="*/ 523273 h 533261"/>
              <a:gd name="connsiteX0" fmla="*/ 1243181 w 2969522"/>
              <a:gd name="connsiteY0" fmla="*/ 523401 h 533261"/>
              <a:gd name="connsiteX1" fmla="*/ 38328 w 2969522"/>
              <a:gd name="connsiteY1" fmla="*/ 508731 h 533261"/>
              <a:gd name="connsiteX2" fmla="*/ 78967 w 2969522"/>
              <a:gd name="connsiteY2" fmla="*/ 145771 h 533261"/>
              <a:gd name="connsiteX3" fmla="*/ 939180 w 2969522"/>
              <a:gd name="connsiteY3" fmla="*/ 0 h 533261"/>
              <a:gd name="connsiteX4" fmla="*/ 1636834 w 2969522"/>
              <a:gd name="connsiteY4" fmla="*/ 29349 h 533261"/>
              <a:gd name="connsiteX5" fmla="*/ 2963607 w 2969522"/>
              <a:gd name="connsiteY5" fmla="*/ 192801 h 533261"/>
              <a:gd name="connsiteX6" fmla="*/ 2089848 w 2969522"/>
              <a:gd name="connsiteY6" fmla="*/ 350784 h 533261"/>
              <a:gd name="connsiteX7" fmla="*/ 1270274 w 2969522"/>
              <a:gd name="connsiteY7" fmla="*/ 523273 h 533261"/>
              <a:gd name="connsiteX0" fmla="*/ 1243181 w 2969522"/>
              <a:gd name="connsiteY0" fmla="*/ 523401 h 546345"/>
              <a:gd name="connsiteX1" fmla="*/ 38328 w 2969522"/>
              <a:gd name="connsiteY1" fmla="*/ 508731 h 546345"/>
              <a:gd name="connsiteX2" fmla="*/ 78967 w 2969522"/>
              <a:gd name="connsiteY2" fmla="*/ 145771 h 546345"/>
              <a:gd name="connsiteX3" fmla="*/ 939180 w 2969522"/>
              <a:gd name="connsiteY3" fmla="*/ 0 h 546345"/>
              <a:gd name="connsiteX4" fmla="*/ 1636834 w 2969522"/>
              <a:gd name="connsiteY4" fmla="*/ 29349 h 546345"/>
              <a:gd name="connsiteX5" fmla="*/ 2963607 w 2969522"/>
              <a:gd name="connsiteY5" fmla="*/ 192801 h 546345"/>
              <a:gd name="connsiteX6" fmla="*/ 2089848 w 2969522"/>
              <a:gd name="connsiteY6" fmla="*/ 350784 h 546345"/>
              <a:gd name="connsiteX7" fmla="*/ 1270274 w 2969522"/>
              <a:gd name="connsiteY7" fmla="*/ 523273 h 546345"/>
              <a:gd name="connsiteX0" fmla="*/ 1268305 w 2994646"/>
              <a:gd name="connsiteY0" fmla="*/ 523401 h 546345"/>
              <a:gd name="connsiteX1" fmla="*/ 63452 w 2994646"/>
              <a:gd name="connsiteY1" fmla="*/ 508731 h 546345"/>
              <a:gd name="connsiteX2" fmla="*/ 104091 w 2994646"/>
              <a:gd name="connsiteY2" fmla="*/ 145771 h 546345"/>
              <a:gd name="connsiteX3" fmla="*/ 964304 w 2994646"/>
              <a:gd name="connsiteY3" fmla="*/ 0 h 546345"/>
              <a:gd name="connsiteX4" fmla="*/ 1661958 w 2994646"/>
              <a:gd name="connsiteY4" fmla="*/ 29349 h 546345"/>
              <a:gd name="connsiteX5" fmla="*/ 2988731 w 2994646"/>
              <a:gd name="connsiteY5" fmla="*/ 192801 h 546345"/>
              <a:gd name="connsiteX6" fmla="*/ 2114972 w 2994646"/>
              <a:gd name="connsiteY6" fmla="*/ 350784 h 546345"/>
              <a:gd name="connsiteX7" fmla="*/ 1295398 w 2994646"/>
              <a:gd name="connsiteY7" fmla="*/ 523273 h 5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4646" h="546345">
                <a:moveTo>
                  <a:pt x="1268305" y="523401"/>
                </a:moveTo>
                <a:cubicBezTo>
                  <a:pt x="1268438" y="523402"/>
                  <a:pt x="216848" y="583734"/>
                  <a:pt x="63452" y="508731"/>
                </a:cubicBezTo>
                <a:cubicBezTo>
                  <a:pt x="-8663" y="434705"/>
                  <a:pt x="-47180" y="251104"/>
                  <a:pt x="104091" y="145771"/>
                </a:cubicBezTo>
                <a:cubicBezTo>
                  <a:pt x="255362" y="40438"/>
                  <a:pt x="700144" y="23969"/>
                  <a:pt x="964304" y="0"/>
                </a:cubicBezTo>
                <a:cubicBezTo>
                  <a:pt x="996046" y="327"/>
                  <a:pt x="1378740" y="-3274"/>
                  <a:pt x="1661958" y="29349"/>
                </a:cubicBezTo>
                <a:cubicBezTo>
                  <a:pt x="1945176" y="61972"/>
                  <a:pt x="2913229" y="139229"/>
                  <a:pt x="2988731" y="192801"/>
                </a:cubicBezTo>
                <a:cubicBezTo>
                  <a:pt x="3064233" y="246373"/>
                  <a:pt x="2397194" y="295705"/>
                  <a:pt x="2114972" y="350784"/>
                </a:cubicBezTo>
                <a:cubicBezTo>
                  <a:pt x="1832750" y="405863"/>
                  <a:pt x="1793238" y="505250"/>
                  <a:pt x="1295398" y="523273"/>
                </a:cubicBezTo>
              </a:path>
            </a:pathLst>
          </a:custGeom>
          <a:solidFill>
            <a:srgbClr val="FFFF00">
              <a:alpha val="15000"/>
            </a:srgb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6622" y="62687"/>
            <a:ext cx="8588861" cy="62865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Epg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1055724"/>
            <a:ext cx="653975" cy="1825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fvTenant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2736" y="2351339"/>
            <a:ext cx="502263" cy="1778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fvBD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66043" y="2119450"/>
            <a:ext cx="734627" cy="2295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fvCtx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000" y="1779712"/>
            <a:ext cx="572852" cy="227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fvAp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099" y="2522859"/>
            <a:ext cx="685801" cy="2129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fvAEPg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7" idx="2"/>
            <a:endCxn id="8" idx="0"/>
          </p:cNvCxnSpPr>
          <p:nvPr/>
        </p:nvCxnSpPr>
        <p:spPr>
          <a:xfrm>
            <a:off x="1012788" y="1238249"/>
            <a:ext cx="321080" cy="11130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11" idx="0"/>
          </p:cNvCxnSpPr>
          <p:nvPr/>
        </p:nvCxnSpPr>
        <p:spPr>
          <a:xfrm flipH="1">
            <a:off x="667426" y="1238249"/>
            <a:ext cx="345362" cy="5414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0"/>
            <a:endCxn id="7" idx="2"/>
          </p:cNvCxnSpPr>
          <p:nvPr/>
        </p:nvCxnSpPr>
        <p:spPr>
          <a:xfrm flipH="1" flipV="1">
            <a:off x="1012788" y="1238249"/>
            <a:ext cx="1220569" cy="8812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4" idx="0"/>
            <a:endCxn id="11" idx="2"/>
          </p:cNvCxnSpPr>
          <p:nvPr/>
        </p:nvCxnSpPr>
        <p:spPr>
          <a:xfrm flipV="1">
            <a:off x="381000" y="2007393"/>
            <a:ext cx="286426" cy="5154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3" idx="0"/>
            <a:endCxn id="9" idx="2"/>
          </p:cNvCxnSpPr>
          <p:nvPr/>
        </p:nvCxnSpPr>
        <p:spPr>
          <a:xfrm flipV="1">
            <a:off x="1472194" y="2348958"/>
            <a:ext cx="761163" cy="123106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5" idx="0"/>
            <a:endCxn id="8" idx="2"/>
          </p:cNvCxnSpPr>
          <p:nvPr/>
        </p:nvCxnSpPr>
        <p:spPr>
          <a:xfrm flipV="1">
            <a:off x="457201" y="2529216"/>
            <a:ext cx="876667" cy="122079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6686" y="3750012"/>
            <a:ext cx="761029" cy="212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fvRsBd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/>
          <p:cNvCxnSpPr>
            <a:stCxn id="85" idx="0"/>
            <a:endCxn id="14" idx="2"/>
          </p:cNvCxnSpPr>
          <p:nvPr/>
        </p:nvCxnSpPr>
        <p:spPr>
          <a:xfrm flipH="1" flipV="1">
            <a:off x="381000" y="2735774"/>
            <a:ext cx="76201" cy="10142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159759" y="3580024"/>
            <a:ext cx="624870" cy="1921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fvRsCtx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0"/>
            <a:endCxn id="8" idx="2"/>
          </p:cNvCxnSpPr>
          <p:nvPr/>
        </p:nvCxnSpPr>
        <p:spPr>
          <a:xfrm flipH="1" flipV="1">
            <a:off x="1333868" y="2529216"/>
            <a:ext cx="138326" cy="1050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1980300" y="1083424"/>
            <a:ext cx="656922" cy="1687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fvEpP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933992" y="1033796"/>
            <a:ext cx="778986" cy="2680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fvBDDef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000967" y="1003331"/>
            <a:ext cx="685800" cy="2886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fvCtxDef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171" name="Straight Arrow Connector 170"/>
          <p:cNvCxnSpPr>
            <a:stCxn id="151" idx="2"/>
            <a:endCxn id="8" idx="3"/>
          </p:cNvCxnSpPr>
          <p:nvPr/>
        </p:nvCxnSpPr>
        <p:spPr>
          <a:xfrm rot="5400000">
            <a:off x="1885020" y="1001812"/>
            <a:ext cx="1138445" cy="1738486"/>
          </a:xfrm>
          <a:prstGeom prst="bentConnector2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2909786" y="2256963"/>
            <a:ext cx="412292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bdDn</a:t>
            </a:r>
            <a:endParaRPr lang="fr-FR" sz="700" b="1" dirty="0" smtClean="0"/>
          </a:p>
        </p:txBody>
      </p:sp>
      <p:cxnSp>
        <p:nvCxnSpPr>
          <p:cNvPr id="182" name="Straight Arrow Connector 170"/>
          <p:cNvCxnSpPr>
            <a:stCxn id="151" idx="3"/>
            <a:endCxn id="170" idx="1"/>
          </p:cNvCxnSpPr>
          <p:nvPr/>
        </p:nvCxnSpPr>
        <p:spPr>
          <a:xfrm flipV="1">
            <a:off x="3712978" y="1147664"/>
            <a:ext cx="287989" cy="20151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3581400" y="835228"/>
            <a:ext cx="577402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ctxDefDn</a:t>
            </a:r>
            <a:endParaRPr lang="fr-FR" sz="700" b="1" dirty="0" smtClean="0"/>
          </a:p>
        </p:txBody>
      </p:sp>
      <p:cxnSp>
        <p:nvCxnSpPr>
          <p:cNvPr id="187" name="Straight Arrow Connector 170"/>
          <p:cNvCxnSpPr>
            <a:stCxn id="170" idx="2"/>
            <a:endCxn id="9" idx="3"/>
          </p:cNvCxnSpPr>
          <p:nvPr/>
        </p:nvCxnSpPr>
        <p:spPr>
          <a:xfrm rot="5400000">
            <a:off x="3001166" y="891502"/>
            <a:ext cx="942207" cy="1743197"/>
          </a:xfrm>
          <a:prstGeom prst="bentConnector2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3838600" y="2012525"/>
            <a:ext cx="433132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ctxDn</a:t>
            </a:r>
            <a:endParaRPr lang="fr-FR" sz="700" b="1" dirty="0" smtClean="0"/>
          </a:p>
        </p:txBody>
      </p:sp>
      <p:cxnSp>
        <p:nvCxnSpPr>
          <p:cNvPr id="234" name="Straight Arrow Connector 170"/>
          <p:cNvCxnSpPr>
            <a:stCxn id="150" idx="3"/>
            <a:endCxn id="151" idx="1"/>
          </p:cNvCxnSpPr>
          <p:nvPr/>
        </p:nvCxnSpPr>
        <p:spPr>
          <a:xfrm>
            <a:off x="2637222" y="1167815"/>
            <a:ext cx="296770" cy="0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2452823" y="866442"/>
            <a:ext cx="556563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bdDefDn</a:t>
            </a:r>
            <a:endParaRPr lang="fr-FR" sz="700" b="1" dirty="0" smtClean="0"/>
          </a:p>
        </p:txBody>
      </p:sp>
      <p:cxnSp>
        <p:nvCxnSpPr>
          <p:cNvPr id="238" name="Straight Arrow Connector 170"/>
          <p:cNvCxnSpPr>
            <a:stCxn id="150" idx="1"/>
            <a:endCxn id="14" idx="0"/>
          </p:cNvCxnSpPr>
          <p:nvPr/>
        </p:nvCxnSpPr>
        <p:spPr>
          <a:xfrm flipH="1">
            <a:off x="381000" y="1167815"/>
            <a:ext cx="1599300" cy="1355044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1301909" y="1227390"/>
            <a:ext cx="566181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epgPKey</a:t>
            </a:r>
            <a:endParaRPr lang="fr-FR" sz="700" b="1" dirty="0" smtClean="0"/>
          </a:p>
        </p:txBody>
      </p:sp>
      <p:sp>
        <p:nvSpPr>
          <p:cNvPr id="249" name="Rectangle 248"/>
          <p:cNvSpPr/>
          <p:nvPr/>
        </p:nvSpPr>
        <p:spPr>
          <a:xfrm>
            <a:off x="2450074" y="3139614"/>
            <a:ext cx="609601" cy="1463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fvlocale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cxnSp>
        <p:nvCxnSpPr>
          <p:cNvPr id="250" name="Straight Connector 249"/>
          <p:cNvCxnSpPr>
            <a:stCxn id="249" idx="0"/>
            <a:endCxn id="150" idx="2"/>
          </p:cNvCxnSpPr>
          <p:nvPr/>
        </p:nvCxnSpPr>
        <p:spPr>
          <a:xfrm flipH="1" flipV="1">
            <a:off x="2308761" y="1252205"/>
            <a:ext cx="446114" cy="18874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3" name="Rectangle 262"/>
          <p:cNvSpPr/>
          <p:nvPr/>
        </p:nvSpPr>
        <p:spPr>
          <a:xfrm>
            <a:off x="2061216" y="3487534"/>
            <a:ext cx="701385" cy="1637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fvDyPathAtt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2869890" y="3487533"/>
            <a:ext cx="843088" cy="1637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fvStPathAtt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3" idx="1"/>
            <a:endCxn id="214" idx="0"/>
          </p:cNvCxnSpPr>
          <p:nvPr/>
        </p:nvCxnSpPr>
        <p:spPr>
          <a:xfrm flipH="1">
            <a:off x="582927" y="3569416"/>
            <a:ext cx="1478289" cy="111239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stCxn id="249" idx="2"/>
            <a:endCxn id="263" idx="0"/>
          </p:cNvCxnSpPr>
          <p:nvPr/>
        </p:nvCxnSpPr>
        <p:spPr>
          <a:xfrm flipH="1">
            <a:off x="2411909" y="3285988"/>
            <a:ext cx="342966" cy="201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49" idx="2"/>
            <a:endCxn id="264" idx="0"/>
          </p:cNvCxnSpPr>
          <p:nvPr/>
        </p:nvCxnSpPr>
        <p:spPr>
          <a:xfrm>
            <a:off x="2754875" y="3285988"/>
            <a:ext cx="536559" cy="201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5" name="Rectangle 274"/>
          <p:cNvSpPr/>
          <p:nvPr/>
        </p:nvSpPr>
        <p:spPr>
          <a:xfrm>
            <a:off x="2994518" y="4049125"/>
            <a:ext cx="531131" cy="2079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fvIfConn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cxnSp>
        <p:nvCxnSpPr>
          <p:cNvPr id="276" name="Straight Connector 275"/>
          <p:cNvCxnSpPr>
            <a:stCxn id="264" idx="2"/>
            <a:endCxn id="275" idx="0"/>
          </p:cNvCxnSpPr>
          <p:nvPr/>
        </p:nvCxnSpPr>
        <p:spPr>
          <a:xfrm flipH="1">
            <a:off x="3260084" y="3651297"/>
            <a:ext cx="31350" cy="397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>
            <a:stCxn id="263" idx="2"/>
            <a:endCxn id="298" idx="0"/>
          </p:cNvCxnSpPr>
          <p:nvPr/>
        </p:nvCxnSpPr>
        <p:spPr>
          <a:xfrm flipH="1">
            <a:off x="2332720" y="3651297"/>
            <a:ext cx="79189" cy="3818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8" name="Rectangle 297"/>
          <p:cNvSpPr/>
          <p:nvPr/>
        </p:nvSpPr>
        <p:spPr>
          <a:xfrm>
            <a:off x="2043794" y="4033193"/>
            <a:ext cx="577852" cy="2408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fvIfConn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110298" y="4681812"/>
            <a:ext cx="945258" cy="1759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fabricPathEp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321" name="Rectangle 320"/>
          <p:cNvSpPr/>
          <p:nvPr/>
        </p:nvSpPr>
        <p:spPr>
          <a:xfrm>
            <a:off x="5010471" y="1032549"/>
            <a:ext cx="358473" cy="1754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chemeClr val="tx1"/>
                </a:solidFill>
              </a:rPr>
              <a:t>l3Ctx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4989173" y="1955149"/>
            <a:ext cx="421027" cy="1567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chemeClr val="tx1"/>
                </a:solidFill>
              </a:rPr>
              <a:t>l2BD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stCxn id="321" idx="2"/>
            <a:endCxn id="322" idx="0"/>
          </p:cNvCxnSpPr>
          <p:nvPr/>
        </p:nvCxnSpPr>
        <p:spPr>
          <a:xfrm>
            <a:off x="5189708" y="1207959"/>
            <a:ext cx="9979" cy="747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5" name="Rectangle 324"/>
          <p:cNvSpPr/>
          <p:nvPr/>
        </p:nvSpPr>
        <p:spPr>
          <a:xfrm>
            <a:off x="4777783" y="3206038"/>
            <a:ext cx="632417" cy="18460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vlanCktEp</a:t>
            </a:r>
            <a:endParaRPr lang="en-US" sz="700" b="1" dirty="0">
              <a:solidFill>
                <a:srgbClr val="FF0000"/>
              </a:solidFill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6007665" y="4478617"/>
            <a:ext cx="914401" cy="16768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vlanRsVlanEppAtt</a:t>
            </a:r>
            <a:endParaRPr lang="en-US" sz="700" b="1" dirty="0">
              <a:solidFill>
                <a:srgbClr val="FF0000"/>
              </a:solidFill>
            </a:endParaRPr>
          </a:p>
        </p:txBody>
      </p:sp>
      <p:cxnSp>
        <p:nvCxnSpPr>
          <p:cNvPr id="327" name="Straight Connector 326"/>
          <p:cNvCxnSpPr>
            <a:stCxn id="322" idx="2"/>
            <a:endCxn id="325" idx="0"/>
          </p:cNvCxnSpPr>
          <p:nvPr/>
        </p:nvCxnSpPr>
        <p:spPr>
          <a:xfrm flipH="1">
            <a:off x="5093992" y="2111916"/>
            <a:ext cx="105695" cy="1094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stCxn id="325" idx="2"/>
            <a:endCxn id="326" idx="0"/>
          </p:cNvCxnSpPr>
          <p:nvPr/>
        </p:nvCxnSpPr>
        <p:spPr>
          <a:xfrm>
            <a:off x="5093992" y="3390643"/>
            <a:ext cx="1370874" cy="10879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Rectangle 328"/>
          <p:cNvSpPr/>
          <p:nvPr/>
        </p:nvSpPr>
        <p:spPr>
          <a:xfrm>
            <a:off x="4703489" y="4452715"/>
            <a:ext cx="1125232" cy="20243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vlanRsPathDomAtt</a:t>
            </a:r>
            <a:endParaRPr lang="en-US" sz="700" b="1" dirty="0">
              <a:solidFill>
                <a:srgbClr val="FF0000"/>
              </a:solidFill>
            </a:endParaRPr>
          </a:p>
        </p:txBody>
      </p:sp>
      <p:cxnSp>
        <p:nvCxnSpPr>
          <p:cNvPr id="331" name="Straight Arrow Connector 330"/>
          <p:cNvCxnSpPr>
            <a:stCxn id="329" idx="2"/>
            <a:endCxn id="335" idx="0"/>
          </p:cNvCxnSpPr>
          <p:nvPr/>
        </p:nvCxnSpPr>
        <p:spPr>
          <a:xfrm>
            <a:off x="5266105" y="4655150"/>
            <a:ext cx="170734" cy="25804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2" name="Rectangle 331"/>
          <p:cNvSpPr/>
          <p:nvPr/>
        </p:nvSpPr>
        <p:spPr>
          <a:xfrm>
            <a:off x="3737795" y="4443107"/>
            <a:ext cx="880468" cy="23870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rgbClr val="FF0000"/>
                </a:solidFill>
              </a:rPr>
              <a:t>l2RtDomIfConn</a:t>
            </a:r>
            <a:endParaRPr lang="en-US" sz="700" b="1" dirty="0">
              <a:solidFill>
                <a:srgbClr val="FF0000"/>
              </a:solidFill>
            </a:endParaRPr>
          </a:p>
        </p:txBody>
      </p:sp>
      <p:cxnSp>
        <p:nvCxnSpPr>
          <p:cNvPr id="333" name="Straight Connector 332"/>
          <p:cNvCxnSpPr>
            <a:stCxn id="325" idx="2"/>
            <a:endCxn id="329" idx="0"/>
          </p:cNvCxnSpPr>
          <p:nvPr/>
        </p:nvCxnSpPr>
        <p:spPr>
          <a:xfrm>
            <a:off x="5093992" y="3390643"/>
            <a:ext cx="172113" cy="1062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stCxn id="325" idx="2"/>
            <a:endCxn id="332" idx="0"/>
          </p:cNvCxnSpPr>
          <p:nvPr/>
        </p:nvCxnSpPr>
        <p:spPr>
          <a:xfrm flipH="1">
            <a:off x="4178029" y="3390643"/>
            <a:ext cx="915963" cy="1052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5" name="Rectangle 334"/>
          <p:cNvSpPr/>
          <p:nvPr/>
        </p:nvSpPr>
        <p:spPr>
          <a:xfrm>
            <a:off x="4799335" y="4913196"/>
            <a:ext cx="1275007" cy="2203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nwPathEp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4521053" y="1685070"/>
            <a:ext cx="556563" cy="1892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bdDefDn</a:t>
            </a:r>
            <a:endParaRPr lang="fr-FR" sz="700" b="1" dirty="0" smtClean="0"/>
          </a:p>
        </p:txBody>
      </p:sp>
      <p:cxnSp>
        <p:nvCxnSpPr>
          <p:cNvPr id="367" name="Straight Arrow Connector 170"/>
          <p:cNvCxnSpPr>
            <a:stCxn id="322" idx="1"/>
            <a:endCxn id="151" idx="2"/>
          </p:cNvCxnSpPr>
          <p:nvPr/>
        </p:nvCxnSpPr>
        <p:spPr>
          <a:xfrm flipH="1" flipV="1">
            <a:off x="3323485" y="1301833"/>
            <a:ext cx="1665688" cy="731700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Arrow Connector 170"/>
          <p:cNvCxnSpPr>
            <a:stCxn id="326" idx="1"/>
            <a:endCxn id="150" idx="2"/>
          </p:cNvCxnSpPr>
          <p:nvPr/>
        </p:nvCxnSpPr>
        <p:spPr>
          <a:xfrm flipH="1" flipV="1">
            <a:off x="2308761" y="1252205"/>
            <a:ext cx="3698904" cy="3310254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170"/>
          <p:cNvCxnSpPr>
            <a:stCxn id="332" idx="0"/>
            <a:endCxn id="264" idx="2"/>
          </p:cNvCxnSpPr>
          <p:nvPr/>
        </p:nvCxnSpPr>
        <p:spPr>
          <a:xfrm flipH="1" flipV="1">
            <a:off x="3291434" y="3651297"/>
            <a:ext cx="886595" cy="791810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170"/>
          <p:cNvCxnSpPr>
            <a:stCxn id="325" idx="1"/>
            <a:endCxn id="14" idx="3"/>
          </p:cNvCxnSpPr>
          <p:nvPr/>
        </p:nvCxnSpPr>
        <p:spPr>
          <a:xfrm flipH="1" flipV="1">
            <a:off x="723900" y="2629317"/>
            <a:ext cx="4053883" cy="669024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5" name="TextBox 384"/>
          <p:cNvSpPr txBox="1"/>
          <p:nvPr/>
        </p:nvSpPr>
        <p:spPr>
          <a:xfrm>
            <a:off x="3639108" y="2958773"/>
            <a:ext cx="461986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>
                <a:solidFill>
                  <a:srgbClr val="FF0000"/>
                </a:solidFill>
              </a:rPr>
              <a:t>epgDn</a:t>
            </a:r>
            <a:endParaRPr lang="fr-FR" sz="700" b="1" dirty="0" smtClean="0">
              <a:solidFill>
                <a:srgbClr val="FF0000"/>
              </a:solidFill>
            </a:endParaRPr>
          </a:p>
        </p:txBody>
      </p:sp>
      <p:sp>
        <p:nvSpPr>
          <p:cNvPr id="455" name="Rectangle 454"/>
          <p:cNvSpPr/>
          <p:nvPr/>
        </p:nvSpPr>
        <p:spPr>
          <a:xfrm>
            <a:off x="7008097" y="2588935"/>
            <a:ext cx="632417" cy="1846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vxlanCktEp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456" name="Rectangle 455"/>
          <p:cNvSpPr/>
          <p:nvPr/>
        </p:nvSpPr>
        <p:spPr>
          <a:xfrm>
            <a:off x="7964162" y="2597395"/>
            <a:ext cx="1066800" cy="1676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vxlanRsVxlanEppAtt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457" name="Straight Connector 456"/>
          <p:cNvCxnSpPr>
            <a:stCxn id="455" idx="3"/>
            <a:endCxn id="456" idx="1"/>
          </p:cNvCxnSpPr>
          <p:nvPr/>
        </p:nvCxnSpPr>
        <p:spPr>
          <a:xfrm flipV="1">
            <a:off x="7640514" y="2681237"/>
            <a:ext cx="323648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8" name="Rectangle 457"/>
          <p:cNvSpPr/>
          <p:nvPr/>
        </p:nvSpPr>
        <p:spPr>
          <a:xfrm>
            <a:off x="6761690" y="3164015"/>
            <a:ext cx="1125232" cy="2024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vxlanRsPathDomAtt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459" name="Straight Arrow Connector 458"/>
          <p:cNvCxnSpPr>
            <a:stCxn id="458" idx="2"/>
            <a:endCxn id="463" idx="0"/>
          </p:cNvCxnSpPr>
          <p:nvPr/>
        </p:nvCxnSpPr>
        <p:spPr>
          <a:xfrm flipH="1">
            <a:off x="7318408" y="3366450"/>
            <a:ext cx="5898" cy="37524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0" name="Rectangle 459"/>
          <p:cNvSpPr/>
          <p:nvPr/>
        </p:nvSpPr>
        <p:spPr>
          <a:xfrm>
            <a:off x="5828721" y="3183705"/>
            <a:ext cx="852183" cy="1990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chemeClr val="tx1"/>
                </a:solidFill>
              </a:rPr>
              <a:t>l2RtDomIfConn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461" name="Straight Connector 460"/>
          <p:cNvCxnSpPr>
            <a:stCxn id="455" idx="2"/>
            <a:endCxn id="458" idx="0"/>
          </p:cNvCxnSpPr>
          <p:nvPr/>
        </p:nvCxnSpPr>
        <p:spPr>
          <a:xfrm>
            <a:off x="7324306" y="2773540"/>
            <a:ext cx="0" cy="3904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/>
          <p:cNvCxnSpPr>
            <a:stCxn id="455" idx="2"/>
            <a:endCxn id="460" idx="0"/>
          </p:cNvCxnSpPr>
          <p:nvPr/>
        </p:nvCxnSpPr>
        <p:spPr>
          <a:xfrm flipH="1">
            <a:off x="6254813" y="2773540"/>
            <a:ext cx="1069493" cy="410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3" name="Rectangle 462"/>
          <p:cNvSpPr/>
          <p:nvPr/>
        </p:nvSpPr>
        <p:spPr>
          <a:xfrm>
            <a:off x="6680904" y="3741692"/>
            <a:ext cx="1275007" cy="2203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nwPathEp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466" name="Straight Arrow Connector 170"/>
          <p:cNvCxnSpPr>
            <a:stCxn id="456" idx="0"/>
            <a:endCxn id="150" idx="3"/>
          </p:cNvCxnSpPr>
          <p:nvPr/>
        </p:nvCxnSpPr>
        <p:spPr>
          <a:xfrm flipH="1" flipV="1">
            <a:off x="2637222" y="1167815"/>
            <a:ext cx="5860340" cy="1429580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Arrow Connector 170"/>
          <p:cNvCxnSpPr>
            <a:stCxn id="455" idx="1"/>
            <a:endCxn id="14" idx="3"/>
          </p:cNvCxnSpPr>
          <p:nvPr/>
        </p:nvCxnSpPr>
        <p:spPr>
          <a:xfrm flipH="1" flipV="1">
            <a:off x="723900" y="2629317"/>
            <a:ext cx="6284197" cy="51921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Arrow Connector 170"/>
          <p:cNvCxnSpPr>
            <a:stCxn id="460" idx="1"/>
            <a:endCxn id="298" idx="3"/>
          </p:cNvCxnSpPr>
          <p:nvPr/>
        </p:nvCxnSpPr>
        <p:spPr>
          <a:xfrm flipH="1">
            <a:off x="2621646" y="3283224"/>
            <a:ext cx="3207075" cy="870403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5" name="TextBox 504"/>
          <p:cNvSpPr txBox="1"/>
          <p:nvPr/>
        </p:nvSpPr>
        <p:spPr>
          <a:xfrm>
            <a:off x="6299704" y="2494293"/>
            <a:ext cx="461986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epgDn</a:t>
            </a:r>
            <a:endParaRPr lang="fr-FR" sz="700" b="1" dirty="0" smtClean="0"/>
          </a:p>
        </p:txBody>
      </p:sp>
      <p:cxnSp>
        <p:nvCxnSpPr>
          <p:cNvPr id="509" name="Straight Connector 508"/>
          <p:cNvCxnSpPr>
            <a:stCxn id="322" idx="3"/>
            <a:endCxn id="455" idx="0"/>
          </p:cNvCxnSpPr>
          <p:nvPr/>
        </p:nvCxnSpPr>
        <p:spPr>
          <a:xfrm>
            <a:off x="5410200" y="2033533"/>
            <a:ext cx="1914106" cy="5554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Arrow Connector 514"/>
          <p:cNvCxnSpPr/>
          <p:nvPr/>
        </p:nvCxnSpPr>
        <p:spPr>
          <a:xfrm>
            <a:off x="7964162" y="953894"/>
            <a:ext cx="875038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8" name="TextBox 517"/>
          <p:cNvSpPr txBox="1"/>
          <p:nvPr/>
        </p:nvSpPr>
        <p:spPr>
          <a:xfrm>
            <a:off x="7339707" y="787953"/>
            <a:ext cx="715599" cy="3462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68589" tIns="34295" rIns="68589" bIns="34295" rtlCol="0">
            <a:spAutoFit/>
          </a:bodyPr>
          <a:lstStyle/>
          <a:p>
            <a:r>
              <a:rPr lang="fr-FR" sz="900" b="1" dirty="0" err="1"/>
              <a:t>t</a:t>
            </a:r>
            <a:r>
              <a:rPr lang="fr-FR" sz="900" b="1" dirty="0" err="1" smtClean="0"/>
              <a:t>dn</a:t>
            </a:r>
            <a:r>
              <a:rPr lang="fr-FR" sz="900" b="1" dirty="0" smtClean="0"/>
              <a:t> to </a:t>
            </a:r>
            <a:r>
              <a:rPr lang="fr-FR" sz="900" b="1" dirty="0" err="1" smtClean="0"/>
              <a:t>EpP</a:t>
            </a:r>
            <a:endParaRPr lang="fr-FR" sz="900" b="1" dirty="0"/>
          </a:p>
          <a:p>
            <a:r>
              <a:rPr lang="fr-FR" sz="900" b="1" dirty="0" smtClean="0"/>
              <a:t>(</a:t>
            </a:r>
            <a:r>
              <a:rPr lang="fr-FR" sz="900" b="1" dirty="0" err="1" smtClean="0"/>
              <a:t>res</a:t>
            </a:r>
            <a:r>
              <a:rPr lang="fr-FR" sz="900" b="1" dirty="0" smtClean="0"/>
              <a:t> EPG)</a:t>
            </a:r>
            <a:endParaRPr lang="fr-FR" sz="900" b="1" dirty="0"/>
          </a:p>
        </p:txBody>
      </p:sp>
    </p:spTree>
    <p:extLst>
      <p:ext uri="{BB962C8B-B14F-4D97-AF65-F5344CB8AC3E}">
        <p14:creationId xmlns:p14="http://schemas.microsoft.com/office/powerpoint/2010/main" val="246003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413138" cy="765432"/>
          </a:xfrm>
        </p:spPr>
        <p:txBody>
          <a:bodyPr/>
          <a:lstStyle/>
          <a:p>
            <a:r>
              <a:rPr lang="fr-FR" dirty="0" smtClean="0"/>
              <a:t>EPG </a:t>
            </a:r>
            <a:r>
              <a:rPr lang="fr-FR" dirty="0" err="1" smtClean="0"/>
              <a:t>concrete</a:t>
            </a:r>
            <a:r>
              <a:rPr lang="fr-FR" dirty="0" smtClean="0"/>
              <a:t>  model – </a:t>
            </a:r>
            <a:r>
              <a:rPr lang="fr-FR" dirty="0" err="1" smtClean="0">
                <a:solidFill>
                  <a:srgbClr val="FF0000"/>
                </a:solidFill>
              </a:rPr>
              <a:t>VlanCktEp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br>
              <a:rPr lang="fr-FR" dirty="0" smtClean="0">
                <a:solidFill>
                  <a:srgbClr val="FF0000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>Vlan in </a:t>
            </a:r>
            <a:r>
              <a:rPr lang="fr-FR" dirty="0" err="1" smtClean="0">
                <a:solidFill>
                  <a:schemeClr val="bg1"/>
                </a:solidFill>
              </a:rPr>
              <a:t>concrete</a:t>
            </a:r>
            <a:r>
              <a:rPr lang="fr-FR" dirty="0" smtClean="0">
                <a:solidFill>
                  <a:schemeClr val="bg1"/>
                </a:solidFill>
              </a:rPr>
              <a:t> model on a </a:t>
            </a:r>
            <a:r>
              <a:rPr lang="fr-FR" dirty="0" err="1" smtClean="0">
                <a:solidFill>
                  <a:schemeClr val="bg1"/>
                </a:solidFill>
              </a:rPr>
              <a:t>leaf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98" y="819150"/>
            <a:ext cx="9067800" cy="411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admin@bdsol-aci2-apic1:~&gt;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-d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/pod-1/node-102/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-[vxlan-2818051]/bd-[vxlan-16514958]/vlan-[vlan-2101]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vlan.CktEp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encap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: vlan-2101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adminSt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: active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childAction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: 2014-11-13T13:21:46.000+02:00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ctrl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policy-enforced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/pod-1/node-102/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-[vxlan-2818051]/bd-[vxlan-16514958]/vlan-[vlan-2101]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enfPref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epgDn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: uni/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fabEncap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: vxlan-8592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hwId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: 19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id                   : 17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: local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: 2014-11-13T16:44:50.532+02:00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mode                 : CE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monPolDn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monepg-RD_Monitoring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: RD:App_RD1:EPG_RD11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operSt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: up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operStQual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unspecified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operState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disabled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pcTag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: 49154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qosPrio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unspecified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qosmCfgFailedBmp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qosmCfgFailedTs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: 00:00:00:00.000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qosmCfgState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 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3257550"/>
            <a:ext cx="31874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rn                   : vlan-[vlan-2101]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type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ckt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-vlan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vlanmgrCfgFailedBmp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vlanmgrCfgFailedTs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: 00:00:00:00.000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vlanmgrCfgState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: 0</a:t>
            </a:r>
          </a:p>
          <a:p>
            <a:pPr marL="1785" indent="0">
              <a:spcBef>
                <a:spcPts val="0"/>
              </a:spcBef>
              <a:buNone/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fr-FR" sz="1000" dirty="0" err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409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EPG </a:t>
            </a:r>
            <a:r>
              <a:rPr lang="fr-FR" dirty="0" err="1"/>
              <a:t>concrete</a:t>
            </a:r>
            <a:r>
              <a:rPr lang="fr-FR" dirty="0"/>
              <a:t>  </a:t>
            </a:r>
            <a:r>
              <a:rPr lang="fr-FR" dirty="0" smtClean="0"/>
              <a:t>model – </a:t>
            </a:r>
            <a:r>
              <a:rPr lang="fr-FR" dirty="0" err="1" smtClean="0">
                <a:solidFill>
                  <a:srgbClr val="FF0000"/>
                </a:solidFill>
              </a:rPr>
              <a:t>vlanRsVlanEppAtt</a:t>
            </a:r>
            <a:r>
              <a:rPr lang="fr-FR" dirty="0" smtClean="0">
                <a:solidFill>
                  <a:srgbClr val="FF0000"/>
                </a:solidFill>
              </a:rPr>
              <a:t/>
            </a:r>
            <a:br>
              <a:rPr lang="fr-FR" dirty="0" smtClean="0">
                <a:solidFill>
                  <a:srgbClr val="FF0000"/>
                </a:solidFill>
              </a:rPr>
            </a:br>
            <a:r>
              <a:rPr lang="fr-FR" dirty="0" err="1"/>
              <a:t>linking</a:t>
            </a:r>
            <a:r>
              <a:rPr lang="fr-FR" dirty="0"/>
              <a:t> </a:t>
            </a:r>
            <a:r>
              <a:rPr lang="fr-FR" dirty="0" err="1"/>
              <a:t>concrete</a:t>
            </a:r>
            <a:r>
              <a:rPr lang="fr-FR" dirty="0"/>
              <a:t> </a:t>
            </a:r>
            <a:r>
              <a:rPr lang="fr-FR" dirty="0" smtClean="0"/>
              <a:t>vlan </a:t>
            </a:r>
            <a:r>
              <a:rPr lang="fr-FR" dirty="0"/>
              <a:t>to </a:t>
            </a:r>
            <a:r>
              <a:rPr lang="fr-FR" dirty="0" err="1"/>
              <a:t>resolved</a:t>
            </a:r>
            <a:r>
              <a:rPr lang="fr-FR" dirty="0"/>
              <a:t> EPG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admin@bdsol-aci2-apic1:vlan-[vlan-2101]&gt;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-c </a:t>
            </a:r>
            <a:r>
              <a:rPr lang="fr-FR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vlanRsVlanEppAtt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vlan-2101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/pod-1/node-102/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-[vxlan-2818051]/bd-[vxlan-16514958]/vlan-[vlan-2101]/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rsvlanEppAtt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/pod-1/node-101/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-[vxlan-2818051]/bd-[vxlan-16514958]/vlan-[vlan-2101]/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rsvlanEppAtt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endParaRPr lang="fr-FR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admin@bdsol-aci2-apic1:vlan-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[vlan-2101]&gt;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-d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/pod-1/node-102/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-[vxlan-2818051]/bd-[vxlan-16514958]/vlan-[vlan-2101]/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rsvlanEppAtt</a:t>
            </a:r>
            <a:endParaRPr lang="fr-FR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</a:p>
          <a:p>
            <a:pPr marL="1785" indent="0">
              <a:spcBef>
                <a:spcPts val="0"/>
              </a:spcBef>
              <a:buNone/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vlan.RsVlanEppAtt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childAction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</a:t>
            </a:r>
            <a:r>
              <a:rPr lang="fr-FR" sz="10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/pod-1/node-102/</a:t>
            </a:r>
            <a:r>
              <a:rPr lang="fr-FR" sz="10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-[vxlan-2818051]/bd-[vxlan-16514958]/vlan-[vlan-2101]/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rsvlanEppAtt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forceResolve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: no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local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2014-11-13T13:21:49.649+02:00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parentSKey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: 17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rType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mo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rn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rsvlanEppAtt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state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formed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stateQual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: none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tCl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fvEpP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tDn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: uni/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tType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mo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1491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413138" cy="765432"/>
          </a:xfrm>
        </p:spPr>
        <p:txBody>
          <a:bodyPr/>
          <a:lstStyle/>
          <a:p>
            <a:r>
              <a:rPr lang="fr-FR" dirty="0" smtClean="0"/>
              <a:t>EPG </a:t>
            </a:r>
            <a:r>
              <a:rPr lang="fr-FR" dirty="0" err="1" smtClean="0"/>
              <a:t>concrete</a:t>
            </a:r>
            <a:r>
              <a:rPr lang="fr-FR" dirty="0" smtClean="0"/>
              <a:t>  model – </a:t>
            </a:r>
            <a:r>
              <a:rPr lang="fr-FR" dirty="0" smtClean="0">
                <a:solidFill>
                  <a:srgbClr val="FF0000"/>
                </a:solidFill>
              </a:rPr>
              <a:t>l2RsPathDomAt</a:t>
            </a:r>
            <a:br>
              <a:rPr lang="fr-FR" dirty="0" smtClean="0">
                <a:solidFill>
                  <a:srgbClr val="FF0000"/>
                </a:solidFill>
              </a:rPr>
            </a:br>
            <a:r>
              <a:rPr lang="fr-FR" dirty="0" err="1" smtClean="0"/>
              <a:t>linking</a:t>
            </a:r>
            <a:r>
              <a:rPr lang="fr-FR" dirty="0" smtClean="0"/>
              <a:t> </a:t>
            </a:r>
            <a:r>
              <a:rPr lang="fr-FR" dirty="0" err="1" smtClean="0"/>
              <a:t>concrete</a:t>
            </a:r>
            <a:r>
              <a:rPr lang="fr-FR" dirty="0" smtClean="0"/>
              <a:t> vlan to </a:t>
            </a:r>
            <a:r>
              <a:rPr lang="fr-FR" dirty="0" err="1" smtClean="0"/>
              <a:t>physical</a:t>
            </a:r>
            <a:r>
              <a:rPr lang="fr-FR" dirty="0" smtClean="0"/>
              <a:t> port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19150"/>
            <a:ext cx="9372600" cy="43243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admin@bdsol-aci2-apic1&gt;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-c </a:t>
            </a:r>
            <a:r>
              <a:rPr lang="fr-FR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l2RsPathDomAtt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vlan-2101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/pod-1/node-102/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-[vxlan-2818051]/bd-[vxlan-16514958]/vlan-[vlan-2101]/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rspathDomAtt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/pod-1/node-102/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conng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-[eth1/33]]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/pod-1/node-101/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-[vxlan-2818051]/bd-[vxlan-16514958]/vlan-[vlan-2101]/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rspathDomAtt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/pod-1/node-101/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conng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-[eth1/33]]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admin@bdsol-aci2-apic1&gt;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admin@bdsol-aci2-apic1:vlan-[vlan-2101]&gt;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-d 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/pod-1/node-102/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-[vxlan-2818051]/bd-[vxlan-16514958]/vlan-[vlan-2101]/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rspathDomAtt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/pod-1/node-102/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conng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-[eth1/33]]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l2.RsPathDomAtt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tDn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: 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/pod-1/node-102/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conng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-[eth1/33]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childAction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</a:t>
            </a:r>
            <a:r>
              <a:rPr lang="fr-FR" sz="10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/pod-1/node-102/</a:t>
            </a:r>
            <a:r>
              <a:rPr lang="fr-FR" sz="10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-[vxlan-2818051]/bd-[vxlan-16514958]/vlan-[vlan-2101]/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rspathDomAtt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/pod-1/node-102/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conng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-[eth1/33]]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forceResolve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 no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: local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: 2014-11-13T16:44:50.532+02:00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monPolDn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monepg-RD_Monitoring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parentSKey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17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rType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: mo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rn  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rspathDomAtt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/pod-1/node-102/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conng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-[eth1/33]]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state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formed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stateQual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: none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tCl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nwPathEp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tSKey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: eth1/33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tType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: mo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type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regular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vlanmgrCfgFailedBmp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vlanmgrCfgFailedTs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: 00:00:00:00.000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vlanmgrCfgState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: 0</a:t>
            </a:r>
          </a:p>
          <a:p>
            <a:pPr marL="1785" indent="0">
              <a:spcBef>
                <a:spcPts val="0"/>
              </a:spcBef>
              <a:buNone/>
            </a:pPr>
            <a:endParaRPr lang="fr-FR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1048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EPG </a:t>
            </a:r>
            <a:r>
              <a:rPr lang="fr-FR" dirty="0" err="1"/>
              <a:t>concrete</a:t>
            </a:r>
            <a:r>
              <a:rPr lang="fr-FR" dirty="0"/>
              <a:t>  model – </a:t>
            </a:r>
            <a:r>
              <a:rPr lang="fr-FR" dirty="0">
                <a:solidFill>
                  <a:srgbClr val="FF0000"/>
                </a:solidFill>
              </a:rPr>
              <a:t>l2RtDomIfConn</a:t>
            </a:r>
            <a:br>
              <a:rPr lang="fr-FR" dirty="0">
                <a:solidFill>
                  <a:srgbClr val="FF0000"/>
                </a:solidFill>
              </a:rPr>
            </a:br>
            <a:r>
              <a:rPr lang="fr-FR" dirty="0" err="1">
                <a:solidFill>
                  <a:schemeClr val="bg1"/>
                </a:solidFill>
              </a:rPr>
              <a:t>linking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concrete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smtClean="0">
                <a:solidFill>
                  <a:schemeClr val="bg1"/>
                </a:solidFill>
              </a:rPr>
              <a:t>vlan </a:t>
            </a:r>
            <a:r>
              <a:rPr lang="fr-FR" dirty="0">
                <a:solidFill>
                  <a:schemeClr val="bg1"/>
                </a:solidFill>
              </a:rPr>
              <a:t>to </a:t>
            </a:r>
            <a:r>
              <a:rPr lang="fr-FR" dirty="0" err="1">
                <a:solidFill>
                  <a:schemeClr val="bg1"/>
                </a:solidFill>
              </a:rPr>
              <a:t>resolved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static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path</a:t>
            </a:r>
            <a:r>
              <a:rPr lang="fr-FR" dirty="0">
                <a:solidFill>
                  <a:schemeClr val="bg1"/>
                </a:solidFill>
              </a:rPr>
              <a:t>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846" y="1085067"/>
            <a:ext cx="8403738" cy="400128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admin@bdsol-aci2-apic1:vlan-[vlan-2101]&gt;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-c </a:t>
            </a:r>
            <a:r>
              <a:rPr lang="fr-FR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l2RtDomIfCon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n |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2101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/pod-1/node-102/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-[vxlan-2818051]/bd-[vxlan-16514958]/vlan-[vlan-2101]/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rtfvDomIfConn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-RD/ap-App_RD1/epg-EPG_RD11]/node-102/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stpathatt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-[eth1/33]/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conndef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-[vlan-2101]-[0.0.0.0]]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/pod-1/node-101/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-[vxlan-2818051]/bd-[vxlan-16514958]/vlan-[vlan-2101]/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rtfvDomIfConn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-RD/ap-App_RD1/epg-EPG_RD11]/node-101/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stpathatt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-[eth1/33]/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conndef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-[vlan-2101]-[0.0.0.0]]</a:t>
            </a:r>
          </a:p>
          <a:p>
            <a:pPr marL="1785" indent="0">
              <a:spcBef>
                <a:spcPts val="0"/>
              </a:spcBef>
              <a:buNone/>
            </a:pPr>
            <a:endParaRPr lang="fr-FR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admin@bdsol-aci2-apic1:vlan-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[vlan-2101]&gt;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-d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/pod-1/node-102/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-[vxlan-2818051]/bd-[vxlan-16514958]/vlan-[vlan-2101]/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rtfvDomIfConn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-RD/ap-App_RD1/epg-EPG_RD11]/node-102/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stpathatt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-[eth1/33]/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conndef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-[vlan-2101]-[0.0.0.0]]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</a:p>
          <a:p>
            <a:pPr marL="1785" indent="0">
              <a:spcBef>
                <a:spcPts val="0"/>
              </a:spcBef>
              <a:buNone/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l2.RtDomIfConn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-RD/ap-App_RD1/epg-EPG_RD11]/node-102/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stpathatt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-[eth1/33]/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conndef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-[vlan-2101]-[0.0.0.0]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childAction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</a:t>
            </a:r>
            <a:r>
              <a:rPr lang="fr-FR" sz="10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/pod-1/node-102/</a:t>
            </a:r>
            <a:r>
              <a:rPr lang="fr-FR" sz="10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-[vxlan-2818051]/bd-[vxlan-16514958]/vlan-[vlan-2101]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rtfvDomIfConn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-RD/ap-App_RD1/epg-EPG_RD11]/node-102/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stpathatt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-[eth1/33]/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conndef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-[vlan-2101]-[0.0.0.0]]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local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2014-11-13T13:21:49.649+02:00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parentSKey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: 17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rn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rtfvDomIfConn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-RD/ap-App_RD1/epg-EPG_RD11]/node-102/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stpathatt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-[eth1/33]/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conndef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-[vlan-2101]-[0.0.0.0]]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tCl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fvIfConn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2999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82"/>
          <p:cNvSpPr/>
          <p:nvPr/>
        </p:nvSpPr>
        <p:spPr bwMode="auto">
          <a:xfrm>
            <a:off x="3546902" y="585015"/>
            <a:ext cx="5603548" cy="4532087"/>
          </a:xfrm>
          <a:custGeom>
            <a:avLst/>
            <a:gdLst>
              <a:gd name="connsiteX0" fmla="*/ 1837258 w 5761013"/>
              <a:gd name="connsiteY0" fmla="*/ 231825 h 4521291"/>
              <a:gd name="connsiteX1" fmla="*/ 1166698 w 5761013"/>
              <a:gd name="connsiteY1" fmla="*/ 2453478 h 4521291"/>
              <a:gd name="connsiteX2" fmla="*/ 150698 w 5761013"/>
              <a:gd name="connsiteY2" fmla="*/ 4465158 h 4521291"/>
              <a:gd name="connsiteX3" fmla="*/ 4722698 w 5761013"/>
              <a:gd name="connsiteY3" fmla="*/ 3923292 h 4521291"/>
              <a:gd name="connsiteX4" fmla="*/ 3056458 w 5761013"/>
              <a:gd name="connsiteY4" fmla="*/ 3503345 h 4521291"/>
              <a:gd name="connsiteX5" fmla="*/ 4607551 w 5761013"/>
              <a:gd name="connsiteY5" fmla="*/ 2927612 h 4521291"/>
              <a:gd name="connsiteX6" fmla="*/ 5650645 w 5761013"/>
              <a:gd name="connsiteY6" fmla="*/ 2006438 h 4521291"/>
              <a:gd name="connsiteX7" fmla="*/ 1884671 w 5761013"/>
              <a:gd name="connsiteY7" fmla="*/ 265692 h 4521291"/>
              <a:gd name="connsiteX8" fmla="*/ 1837258 w 5761013"/>
              <a:gd name="connsiteY8" fmla="*/ 231825 h 4521291"/>
              <a:gd name="connsiteX0" fmla="*/ 1631425 w 5758380"/>
              <a:gd name="connsiteY0" fmla="*/ 249047 h 4497873"/>
              <a:gd name="connsiteX1" fmla="*/ 1164065 w 5758380"/>
              <a:gd name="connsiteY1" fmla="*/ 2430060 h 4497873"/>
              <a:gd name="connsiteX2" fmla="*/ 148065 w 5758380"/>
              <a:gd name="connsiteY2" fmla="*/ 4441740 h 4497873"/>
              <a:gd name="connsiteX3" fmla="*/ 4720065 w 5758380"/>
              <a:gd name="connsiteY3" fmla="*/ 3899874 h 4497873"/>
              <a:gd name="connsiteX4" fmla="*/ 3053825 w 5758380"/>
              <a:gd name="connsiteY4" fmla="*/ 3479927 h 4497873"/>
              <a:gd name="connsiteX5" fmla="*/ 4604918 w 5758380"/>
              <a:gd name="connsiteY5" fmla="*/ 2904194 h 4497873"/>
              <a:gd name="connsiteX6" fmla="*/ 5648012 w 5758380"/>
              <a:gd name="connsiteY6" fmla="*/ 1983020 h 4497873"/>
              <a:gd name="connsiteX7" fmla="*/ 1882038 w 5758380"/>
              <a:gd name="connsiteY7" fmla="*/ 242274 h 4497873"/>
              <a:gd name="connsiteX8" fmla="*/ 1631425 w 5758380"/>
              <a:gd name="connsiteY8" fmla="*/ 249047 h 4497873"/>
              <a:gd name="connsiteX0" fmla="*/ 1631425 w 5758380"/>
              <a:gd name="connsiteY0" fmla="*/ 212216 h 4461042"/>
              <a:gd name="connsiteX1" fmla="*/ 1164065 w 5758380"/>
              <a:gd name="connsiteY1" fmla="*/ 2393229 h 4461042"/>
              <a:gd name="connsiteX2" fmla="*/ 148065 w 5758380"/>
              <a:gd name="connsiteY2" fmla="*/ 4404909 h 4461042"/>
              <a:gd name="connsiteX3" fmla="*/ 4720065 w 5758380"/>
              <a:gd name="connsiteY3" fmla="*/ 3863043 h 4461042"/>
              <a:gd name="connsiteX4" fmla="*/ 3053825 w 5758380"/>
              <a:gd name="connsiteY4" fmla="*/ 3443096 h 4461042"/>
              <a:gd name="connsiteX5" fmla="*/ 4604918 w 5758380"/>
              <a:gd name="connsiteY5" fmla="*/ 2867363 h 4461042"/>
              <a:gd name="connsiteX6" fmla="*/ 5648012 w 5758380"/>
              <a:gd name="connsiteY6" fmla="*/ 1946189 h 4461042"/>
              <a:gd name="connsiteX7" fmla="*/ 2694838 w 5758380"/>
              <a:gd name="connsiteY7" fmla="*/ 279949 h 4461042"/>
              <a:gd name="connsiteX8" fmla="*/ 1631425 w 5758380"/>
              <a:gd name="connsiteY8" fmla="*/ 212216 h 4461042"/>
              <a:gd name="connsiteX0" fmla="*/ 1608408 w 5735363"/>
              <a:gd name="connsiteY0" fmla="*/ 208415 h 4460320"/>
              <a:gd name="connsiteX1" fmla="*/ 1317155 w 5735363"/>
              <a:gd name="connsiteY1" fmla="*/ 2335242 h 4460320"/>
              <a:gd name="connsiteX2" fmla="*/ 125048 w 5735363"/>
              <a:gd name="connsiteY2" fmla="*/ 4401108 h 4460320"/>
              <a:gd name="connsiteX3" fmla="*/ 4697048 w 5735363"/>
              <a:gd name="connsiteY3" fmla="*/ 3859242 h 4460320"/>
              <a:gd name="connsiteX4" fmla="*/ 3030808 w 5735363"/>
              <a:gd name="connsiteY4" fmla="*/ 3439295 h 4460320"/>
              <a:gd name="connsiteX5" fmla="*/ 4581901 w 5735363"/>
              <a:gd name="connsiteY5" fmla="*/ 2863562 h 4460320"/>
              <a:gd name="connsiteX6" fmla="*/ 5624995 w 5735363"/>
              <a:gd name="connsiteY6" fmla="*/ 1942388 h 4460320"/>
              <a:gd name="connsiteX7" fmla="*/ 2671821 w 5735363"/>
              <a:gd name="connsiteY7" fmla="*/ 276148 h 4460320"/>
              <a:gd name="connsiteX8" fmla="*/ 1608408 w 5735363"/>
              <a:gd name="connsiteY8" fmla="*/ 208415 h 4460320"/>
              <a:gd name="connsiteX0" fmla="*/ 1474471 w 5601426"/>
              <a:gd name="connsiteY0" fmla="*/ 208415 h 4582172"/>
              <a:gd name="connsiteX1" fmla="*/ 1183218 w 5601426"/>
              <a:gd name="connsiteY1" fmla="*/ 2335242 h 4582172"/>
              <a:gd name="connsiteX2" fmla="*/ 133351 w 5601426"/>
              <a:gd name="connsiteY2" fmla="*/ 4529802 h 4582172"/>
              <a:gd name="connsiteX3" fmla="*/ 4563111 w 5601426"/>
              <a:gd name="connsiteY3" fmla="*/ 3859242 h 4582172"/>
              <a:gd name="connsiteX4" fmla="*/ 2896871 w 5601426"/>
              <a:gd name="connsiteY4" fmla="*/ 3439295 h 4582172"/>
              <a:gd name="connsiteX5" fmla="*/ 4447964 w 5601426"/>
              <a:gd name="connsiteY5" fmla="*/ 2863562 h 4582172"/>
              <a:gd name="connsiteX6" fmla="*/ 5491058 w 5601426"/>
              <a:gd name="connsiteY6" fmla="*/ 1942388 h 4582172"/>
              <a:gd name="connsiteX7" fmla="*/ 2537884 w 5601426"/>
              <a:gd name="connsiteY7" fmla="*/ 276148 h 4582172"/>
              <a:gd name="connsiteX8" fmla="*/ 1474471 w 5601426"/>
              <a:gd name="connsiteY8" fmla="*/ 208415 h 4582172"/>
              <a:gd name="connsiteX0" fmla="*/ 1442489 w 5569444"/>
              <a:gd name="connsiteY0" fmla="*/ 208415 h 4553878"/>
              <a:gd name="connsiteX1" fmla="*/ 1151236 w 5569444"/>
              <a:gd name="connsiteY1" fmla="*/ 2335242 h 4553878"/>
              <a:gd name="connsiteX2" fmla="*/ 101369 w 5569444"/>
              <a:gd name="connsiteY2" fmla="*/ 4529802 h 4553878"/>
              <a:gd name="connsiteX3" fmla="*/ 4531129 w 5569444"/>
              <a:gd name="connsiteY3" fmla="*/ 3859242 h 4553878"/>
              <a:gd name="connsiteX4" fmla="*/ 2864889 w 5569444"/>
              <a:gd name="connsiteY4" fmla="*/ 3439295 h 4553878"/>
              <a:gd name="connsiteX5" fmla="*/ 4415982 w 5569444"/>
              <a:gd name="connsiteY5" fmla="*/ 2863562 h 4553878"/>
              <a:gd name="connsiteX6" fmla="*/ 5459076 w 5569444"/>
              <a:gd name="connsiteY6" fmla="*/ 1942388 h 4553878"/>
              <a:gd name="connsiteX7" fmla="*/ 2505902 w 5569444"/>
              <a:gd name="connsiteY7" fmla="*/ 276148 h 4553878"/>
              <a:gd name="connsiteX8" fmla="*/ 1442489 w 5569444"/>
              <a:gd name="connsiteY8" fmla="*/ 208415 h 4553878"/>
              <a:gd name="connsiteX0" fmla="*/ 1490492 w 5617447"/>
              <a:gd name="connsiteY0" fmla="*/ 207466 h 4581938"/>
              <a:gd name="connsiteX1" fmla="*/ 1084092 w 5617447"/>
              <a:gd name="connsiteY1" fmla="*/ 2320746 h 4581938"/>
              <a:gd name="connsiteX2" fmla="*/ 149372 w 5617447"/>
              <a:gd name="connsiteY2" fmla="*/ 4528853 h 4581938"/>
              <a:gd name="connsiteX3" fmla="*/ 4579132 w 5617447"/>
              <a:gd name="connsiteY3" fmla="*/ 3858293 h 4581938"/>
              <a:gd name="connsiteX4" fmla="*/ 2912892 w 5617447"/>
              <a:gd name="connsiteY4" fmla="*/ 3438346 h 4581938"/>
              <a:gd name="connsiteX5" fmla="*/ 4463985 w 5617447"/>
              <a:gd name="connsiteY5" fmla="*/ 2862613 h 4581938"/>
              <a:gd name="connsiteX6" fmla="*/ 5507079 w 5617447"/>
              <a:gd name="connsiteY6" fmla="*/ 1941439 h 4581938"/>
              <a:gd name="connsiteX7" fmla="*/ 2553905 w 5617447"/>
              <a:gd name="connsiteY7" fmla="*/ 275199 h 4581938"/>
              <a:gd name="connsiteX8" fmla="*/ 1490492 w 5617447"/>
              <a:gd name="connsiteY8" fmla="*/ 207466 h 4581938"/>
              <a:gd name="connsiteX0" fmla="*/ 1490492 w 5621901"/>
              <a:gd name="connsiteY0" fmla="*/ 207466 h 4583612"/>
              <a:gd name="connsiteX1" fmla="*/ 1084092 w 5621901"/>
              <a:gd name="connsiteY1" fmla="*/ 2320746 h 4583612"/>
              <a:gd name="connsiteX2" fmla="*/ 149372 w 5621901"/>
              <a:gd name="connsiteY2" fmla="*/ 4528853 h 4583612"/>
              <a:gd name="connsiteX3" fmla="*/ 4579132 w 5621901"/>
              <a:gd name="connsiteY3" fmla="*/ 3858293 h 4583612"/>
              <a:gd name="connsiteX4" fmla="*/ 2553906 w 5621901"/>
              <a:gd name="connsiteY4" fmla="*/ 3255466 h 4583612"/>
              <a:gd name="connsiteX5" fmla="*/ 4463985 w 5621901"/>
              <a:gd name="connsiteY5" fmla="*/ 2862613 h 4583612"/>
              <a:gd name="connsiteX6" fmla="*/ 5507079 w 5621901"/>
              <a:gd name="connsiteY6" fmla="*/ 1941439 h 4583612"/>
              <a:gd name="connsiteX7" fmla="*/ 2553905 w 5621901"/>
              <a:gd name="connsiteY7" fmla="*/ 275199 h 4583612"/>
              <a:gd name="connsiteX8" fmla="*/ 1490492 w 5621901"/>
              <a:gd name="connsiteY8" fmla="*/ 207466 h 4583612"/>
              <a:gd name="connsiteX0" fmla="*/ 1490492 w 5621901"/>
              <a:gd name="connsiteY0" fmla="*/ 207466 h 4575377"/>
              <a:gd name="connsiteX1" fmla="*/ 1084092 w 5621901"/>
              <a:gd name="connsiteY1" fmla="*/ 2320746 h 4575377"/>
              <a:gd name="connsiteX2" fmla="*/ 149372 w 5621901"/>
              <a:gd name="connsiteY2" fmla="*/ 4528853 h 4575377"/>
              <a:gd name="connsiteX3" fmla="*/ 4579132 w 5621901"/>
              <a:gd name="connsiteY3" fmla="*/ 3858293 h 4575377"/>
              <a:gd name="connsiteX4" fmla="*/ 2553906 w 5621901"/>
              <a:gd name="connsiteY4" fmla="*/ 3255466 h 4575377"/>
              <a:gd name="connsiteX5" fmla="*/ 4463985 w 5621901"/>
              <a:gd name="connsiteY5" fmla="*/ 2862613 h 4575377"/>
              <a:gd name="connsiteX6" fmla="*/ 5507079 w 5621901"/>
              <a:gd name="connsiteY6" fmla="*/ 1941439 h 4575377"/>
              <a:gd name="connsiteX7" fmla="*/ 2553905 w 5621901"/>
              <a:gd name="connsiteY7" fmla="*/ 275199 h 4575377"/>
              <a:gd name="connsiteX8" fmla="*/ 1490492 w 5621901"/>
              <a:gd name="connsiteY8" fmla="*/ 207466 h 4575377"/>
              <a:gd name="connsiteX0" fmla="*/ 1459092 w 5590501"/>
              <a:gd name="connsiteY0" fmla="*/ 207466 h 4532482"/>
              <a:gd name="connsiteX1" fmla="*/ 1052692 w 5590501"/>
              <a:gd name="connsiteY1" fmla="*/ 2320746 h 4532482"/>
              <a:gd name="connsiteX2" fmla="*/ 117972 w 5590501"/>
              <a:gd name="connsiteY2" fmla="*/ 4528853 h 4532482"/>
              <a:gd name="connsiteX3" fmla="*/ 4547732 w 5590501"/>
              <a:gd name="connsiteY3" fmla="*/ 3858293 h 4532482"/>
              <a:gd name="connsiteX4" fmla="*/ 2522506 w 5590501"/>
              <a:gd name="connsiteY4" fmla="*/ 3255466 h 4532482"/>
              <a:gd name="connsiteX5" fmla="*/ 4432585 w 5590501"/>
              <a:gd name="connsiteY5" fmla="*/ 2862613 h 4532482"/>
              <a:gd name="connsiteX6" fmla="*/ 5475679 w 5590501"/>
              <a:gd name="connsiteY6" fmla="*/ 1941439 h 4532482"/>
              <a:gd name="connsiteX7" fmla="*/ 2522505 w 5590501"/>
              <a:gd name="connsiteY7" fmla="*/ 275199 h 4532482"/>
              <a:gd name="connsiteX8" fmla="*/ 1459092 w 5590501"/>
              <a:gd name="connsiteY8" fmla="*/ 207466 h 4532482"/>
              <a:gd name="connsiteX0" fmla="*/ 1472139 w 5603548"/>
              <a:gd name="connsiteY0" fmla="*/ 207466 h 4532087"/>
              <a:gd name="connsiteX1" fmla="*/ 1065739 w 5603548"/>
              <a:gd name="connsiteY1" fmla="*/ 2320746 h 4532087"/>
              <a:gd name="connsiteX2" fmla="*/ 131019 w 5603548"/>
              <a:gd name="connsiteY2" fmla="*/ 4528853 h 4532087"/>
              <a:gd name="connsiteX3" fmla="*/ 4560779 w 5603548"/>
              <a:gd name="connsiteY3" fmla="*/ 3858293 h 4532087"/>
              <a:gd name="connsiteX4" fmla="*/ 2535553 w 5603548"/>
              <a:gd name="connsiteY4" fmla="*/ 3255466 h 4532087"/>
              <a:gd name="connsiteX5" fmla="*/ 4445632 w 5603548"/>
              <a:gd name="connsiteY5" fmla="*/ 2862613 h 4532087"/>
              <a:gd name="connsiteX6" fmla="*/ 5488726 w 5603548"/>
              <a:gd name="connsiteY6" fmla="*/ 1941439 h 4532087"/>
              <a:gd name="connsiteX7" fmla="*/ 2535552 w 5603548"/>
              <a:gd name="connsiteY7" fmla="*/ 275199 h 4532087"/>
              <a:gd name="connsiteX8" fmla="*/ 1472139 w 5603548"/>
              <a:gd name="connsiteY8" fmla="*/ 207466 h 453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3548" h="4532087">
                <a:moveTo>
                  <a:pt x="1472139" y="207466"/>
                </a:moveTo>
                <a:cubicBezTo>
                  <a:pt x="1227170" y="548390"/>
                  <a:pt x="1458592" y="1803715"/>
                  <a:pt x="1065739" y="2320746"/>
                </a:cubicBezTo>
                <a:cubicBezTo>
                  <a:pt x="672886" y="2837777"/>
                  <a:pt x="-363434" y="4618035"/>
                  <a:pt x="131019" y="4528853"/>
                </a:cubicBezTo>
                <a:cubicBezTo>
                  <a:pt x="625472" y="4439671"/>
                  <a:pt x="4024556" y="3901191"/>
                  <a:pt x="4560779" y="3858293"/>
                </a:cubicBezTo>
                <a:cubicBezTo>
                  <a:pt x="5097002" y="3815395"/>
                  <a:pt x="2554744" y="3421413"/>
                  <a:pt x="2535553" y="3255466"/>
                </a:cubicBezTo>
                <a:cubicBezTo>
                  <a:pt x="2516362" y="3089519"/>
                  <a:pt x="3953437" y="3081618"/>
                  <a:pt x="4445632" y="2862613"/>
                </a:cubicBezTo>
                <a:cubicBezTo>
                  <a:pt x="4937828" y="2643609"/>
                  <a:pt x="5942539" y="2385092"/>
                  <a:pt x="5488726" y="1941439"/>
                </a:cubicBezTo>
                <a:cubicBezTo>
                  <a:pt x="5034913" y="1497786"/>
                  <a:pt x="3204983" y="564195"/>
                  <a:pt x="2535552" y="275199"/>
                </a:cubicBezTo>
                <a:cubicBezTo>
                  <a:pt x="1866121" y="-13797"/>
                  <a:pt x="1717108" y="-133458"/>
                  <a:pt x="1472139" y="20746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29000"/>
            </a:scheme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txBody>
          <a:bodyPr lIns="0" tIns="0" rIns="0" bIns="0" rtlCol="0" anchor="ctr"/>
          <a:lstStyle/>
          <a:p>
            <a:pPr algn="ctr" defTabSz="514350"/>
            <a:endParaRPr lang="fr-FR" sz="1400" dirty="0" err="1" smtClean="0"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1723037" y="726076"/>
            <a:ext cx="3101071" cy="4288584"/>
          </a:xfrm>
          <a:custGeom>
            <a:avLst/>
            <a:gdLst>
              <a:gd name="connsiteX0" fmla="*/ 0 w 1225974"/>
              <a:gd name="connsiteY0" fmla="*/ 0 h 865565"/>
              <a:gd name="connsiteX1" fmla="*/ 609600 w 1225974"/>
              <a:gd name="connsiteY1" fmla="*/ 826346 h 865565"/>
              <a:gd name="connsiteX2" fmla="*/ 528320 w 1225974"/>
              <a:gd name="connsiteY2" fmla="*/ 724746 h 865565"/>
              <a:gd name="connsiteX3" fmla="*/ 1225974 w 1225974"/>
              <a:gd name="connsiteY3" fmla="*/ 657013 h 865565"/>
              <a:gd name="connsiteX0" fmla="*/ 0 w 2119132"/>
              <a:gd name="connsiteY0" fmla="*/ 0 h 1633397"/>
              <a:gd name="connsiteX1" fmla="*/ 609600 w 2119132"/>
              <a:gd name="connsiteY1" fmla="*/ 826346 h 1633397"/>
              <a:gd name="connsiteX2" fmla="*/ 2113280 w 2119132"/>
              <a:gd name="connsiteY2" fmla="*/ 1632373 h 1633397"/>
              <a:gd name="connsiteX3" fmla="*/ 1225974 w 2119132"/>
              <a:gd name="connsiteY3" fmla="*/ 657013 h 1633397"/>
              <a:gd name="connsiteX0" fmla="*/ 13005 w 2131884"/>
              <a:gd name="connsiteY0" fmla="*/ 0 h 4003196"/>
              <a:gd name="connsiteX1" fmla="*/ 622605 w 2131884"/>
              <a:gd name="connsiteY1" fmla="*/ 826346 h 4003196"/>
              <a:gd name="connsiteX2" fmla="*/ 2126285 w 2131884"/>
              <a:gd name="connsiteY2" fmla="*/ 1632373 h 4003196"/>
              <a:gd name="connsiteX3" fmla="*/ 26552 w 2131884"/>
              <a:gd name="connsiteY3" fmla="*/ 4003040 h 4003196"/>
              <a:gd name="connsiteX0" fmla="*/ 68683 w 694546"/>
              <a:gd name="connsiteY0" fmla="*/ 0 h 4003197"/>
              <a:gd name="connsiteX1" fmla="*/ 678283 w 694546"/>
              <a:gd name="connsiteY1" fmla="*/ 826346 h 4003197"/>
              <a:gd name="connsiteX2" fmla="*/ 481856 w 694546"/>
              <a:gd name="connsiteY2" fmla="*/ 1652693 h 4003197"/>
              <a:gd name="connsiteX3" fmla="*/ 82230 w 694546"/>
              <a:gd name="connsiteY3" fmla="*/ 4003040 h 4003197"/>
              <a:gd name="connsiteX0" fmla="*/ 96999 w 764210"/>
              <a:gd name="connsiteY0" fmla="*/ 0 h 4003188"/>
              <a:gd name="connsiteX1" fmla="*/ 706599 w 764210"/>
              <a:gd name="connsiteY1" fmla="*/ 826346 h 4003188"/>
              <a:gd name="connsiteX2" fmla="*/ 510172 w 764210"/>
              <a:gd name="connsiteY2" fmla="*/ 1652693 h 4003188"/>
              <a:gd name="connsiteX3" fmla="*/ 110546 w 764210"/>
              <a:gd name="connsiteY3" fmla="*/ 4003040 h 4003188"/>
              <a:gd name="connsiteX0" fmla="*/ 59992 w 936871"/>
              <a:gd name="connsiteY0" fmla="*/ 0 h 4003210"/>
              <a:gd name="connsiteX1" fmla="*/ 669592 w 936871"/>
              <a:gd name="connsiteY1" fmla="*/ 826346 h 4003210"/>
              <a:gd name="connsiteX2" fmla="*/ 791512 w 936871"/>
              <a:gd name="connsiteY2" fmla="*/ 1910080 h 4003210"/>
              <a:gd name="connsiteX3" fmla="*/ 73539 w 936871"/>
              <a:gd name="connsiteY3" fmla="*/ 4003040 h 4003210"/>
              <a:gd name="connsiteX0" fmla="*/ 75304 w 1030339"/>
              <a:gd name="connsiteY0" fmla="*/ 0 h 4003169"/>
              <a:gd name="connsiteX1" fmla="*/ 684904 w 1030339"/>
              <a:gd name="connsiteY1" fmla="*/ 826346 h 4003169"/>
              <a:gd name="connsiteX2" fmla="*/ 806824 w 1030339"/>
              <a:gd name="connsiteY2" fmla="*/ 1910080 h 4003169"/>
              <a:gd name="connsiteX3" fmla="*/ 88851 w 1030339"/>
              <a:gd name="connsiteY3" fmla="*/ 4003040 h 4003169"/>
              <a:gd name="connsiteX0" fmla="*/ 52157 w 1398644"/>
              <a:gd name="connsiteY0" fmla="*/ 0 h 4003213"/>
              <a:gd name="connsiteX1" fmla="*/ 1379730 w 1398644"/>
              <a:gd name="connsiteY1" fmla="*/ 1341119 h 4003213"/>
              <a:gd name="connsiteX2" fmla="*/ 783677 w 1398644"/>
              <a:gd name="connsiteY2" fmla="*/ 1910080 h 4003213"/>
              <a:gd name="connsiteX3" fmla="*/ 65704 w 1398644"/>
              <a:gd name="connsiteY3" fmla="*/ 4003040 h 4003213"/>
              <a:gd name="connsiteX0" fmla="*/ 0 w 1452548"/>
              <a:gd name="connsiteY0" fmla="*/ 0 h 3955799"/>
              <a:gd name="connsiteX1" fmla="*/ 1429173 w 1452548"/>
              <a:gd name="connsiteY1" fmla="*/ 1293705 h 3955799"/>
              <a:gd name="connsiteX2" fmla="*/ 833120 w 1452548"/>
              <a:gd name="connsiteY2" fmla="*/ 1862666 h 3955799"/>
              <a:gd name="connsiteX3" fmla="*/ 115147 w 1452548"/>
              <a:gd name="connsiteY3" fmla="*/ 3955626 h 3955799"/>
              <a:gd name="connsiteX0" fmla="*/ 110096 w 1562890"/>
              <a:gd name="connsiteY0" fmla="*/ 118296 h 4074095"/>
              <a:gd name="connsiteX1" fmla="*/ 104673 w 1562890"/>
              <a:gd name="connsiteY1" fmla="*/ 89920 h 4074095"/>
              <a:gd name="connsiteX2" fmla="*/ 1539269 w 1562890"/>
              <a:gd name="connsiteY2" fmla="*/ 1412001 h 4074095"/>
              <a:gd name="connsiteX3" fmla="*/ 943216 w 1562890"/>
              <a:gd name="connsiteY3" fmla="*/ 1980962 h 4074095"/>
              <a:gd name="connsiteX4" fmla="*/ 225243 w 1562890"/>
              <a:gd name="connsiteY4" fmla="*/ 4073922 h 4074095"/>
              <a:gd name="connsiteX0" fmla="*/ 5423 w 1458217"/>
              <a:gd name="connsiteY0" fmla="*/ 127295 h 4083094"/>
              <a:gd name="connsiteX1" fmla="*/ 0 w 1458217"/>
              <a:gd name="connsiteY1" fmla="*/ 98919 h 4083094"/>
              <a:gd name="connsiteX2" fmla="*/ 1434596 w 1458217"/>
              <a:gd name="connsiteY2" fmla="*/ 1421000 h 4083094"/>
              <a:gd name="connsiteX3" fmla="*/ 838543 w 1458217"/>
              <a:gd name="connsiteY3" fmla="*/ 1989961 h 4083094"/>
              <a:gd name="connsiteX4" fmla="*/ 120570 w 1458217"/>
              <a:gd name="connsiteY4" fmla="*/ 4082921 h 4083094"/>
              <a:gd name="connsiteX0" fmla="*/ 5423 w 2906997"/>
              <a:gd name="connsiteY0" fmla="*/ 317498 h 4273297"/>
              <a:gd name="connsiteX1" fmla="*/ 0 w 2906997"/>
              <a:gd name="connsiteY1" fmla="*/ 289122 h 4273297"/>
              <a:gd name="connsiteX2" fmla="*/ 2878666 w 2906997"/>
              <a:gd name="connsiteY2" fmla="*/ 65602 h 4273297"/>
              <a:gd name="connsiteX3" fmla="*/ 1434596 w 2906997"/>
              <a:gd name="connsiteY3" fmla="*/ 1611203 h 4273297"/>
              <a:gd name="connsiteX4" fmla="*/ 838543 w 2906997"/>
              <a:gd name="connsiteY4" fmla="*/ 2180164 h 4273297"/>
              <a:gd name="connsiteX5" fmla="*/ 120570 w 2906997"/>
              <a:gd name="connsiteY5" fmla="*/ 4273124 h 4273297"/>
              <a:gd name="connsiteX0" fmla="*/ 81180 w 1535213"/>
              <a:gd name="connsiteY0" fmla="*/ 127296 h 4083095"/>
              <a:gd name="connsiteX1" fmla="*/ 75757 w 1535213"/>
              <a:gd name="connsiteY1" fmla="*/ 98920 h 4083095"/>
              <a:gd name="connsiteX2" fmla="*/ 48663 w 1535213"/>
              <a:gd name="connsiteY2" fmla="*/ 268253 h 4083095"/>
              <a:gd name="connsiteX3" fmla="*/ 1510353 w 1535213"/>
              <a:gd name="connsiteY3" fmla="*/ 1421001 h 4083095"/>
              <a:gd name="connsiteX4" fmla="*/ 914300 w 1535213"/>
              <a:gd name="connsiteY4" fmla="*/ 1989962 h 4083095"/>
              <a:gd name="connsiteX5" fmla="*/ 196327 w 1535213"/>
              <a:gd name="connsiteY5" fmla="*/ 4082922 h 4083095"/>
              <a:gd name="connsiteX0" fmla="*/ 60317 w 1826820"/>
              <a:gd name="connsiteY0" fmla="*/ 268514 h 4224313"/>
              <a:gd name="connsiteX1" fmla="*/ 705134 w 1826820"/>
              <a:gd name="connsiteY1" fmla="*/ 70804 h 4224313"/>
              <a:gd name="connsiteX2" fmla="*/ 27800 w 1826820"/>
              <a:gd name="connsiteY2" fmla="*/ 409471 h 4224313"/>
              <a:gd name="connsiteX3" fmla="*/ 1489490 w 1826820"/>
              <a:gd name="connsiteY3" fmla="*/ 1562219 h 4224313"/>
              <a:gd name="connsiteX4" fmla="*/ 893437 w 1826820"/>
              <a:gd name="connsiteY4" fmla="*/ 2131180 h 4224313"/>
              <a:gd name="connsiteX5" fmla="*/ 175464 w 1826820"/>
              <a:gd name="connsiteY5" fmla="*/ 4224140 h 4224313"/>
              <a:gd name="connsiteX0" fmla="*/ 3230237 w 3241716"/>
              <a:gd name="connsiteY0" fmla="*/ 646091 h 4195490"/>
              <a:gd name="connsiteX1" fmla="*/ 705134 w 3241716"/>
              <a:gd name="connsiteY1" fmla="*/ 41981 h 4195490"/>
              <a:gd name="connsiteX2" fmla="*/ 27800 w 3241716"/>
              <a:gd name="connsiteY2" fmla="*/ 380648 h 4195490"/>
              <a:gd name="connsiteX3" fmla="*/ 1489490 w 3241716"/>
              <a:gd name="connsiteY3" fmla="*/ 1533396 h 4195490"/>
              <a:gd name="connsiteX4" fmla="*/ 893437 w 3241716"/>
              <a:gd name="connsiteY4" fmla="*/ 2102357 h 4195490"/>
              <a:gd name="connsiteX5" fmla="*/ 175464 w 3241716"/>
              <a:gd name="connsiteY5" fmla="*/ 4195317 h 4195490"/>
              <a:gd name="connsiteX0" fmla="*/ 3215207 w 3984893"/>
              <a:gd name="connsiteY0" fmla="*/ 704630 h 4254029"/>
              <a:gd name="connsiteX1" fmla="*/ 2498584 w 3984893"/>
              <a:gd name="connsiteY1" fmla="*/ 39560 h 4254029"/>
              <a:gd name="connsiteX2" fmla="*/ 12770 w 3984893"/>
              <a:gd name="connsiteY2" fmla="*/ 439187 h 4254029"/>
              <a:gd name="connsiteX3" fmla="*/ 1474460 w 3984893"/>
              <a:gd name="connsiteY3" fmla="*/ 1591935 h 4254029"/>
              <a:gd name="connsiteX4" fmla="*/ 878407 w 3984893"/>
              <a:gd name="connsiteY4" fmla="*/ 2160896 h 4254029"/>
              <a:gd name="connsiteX5" fmla="*/ 160434 w 3984893"/>
              <a:gd name="connsiteY5" fmla="*/ 4253856 h 4254029"/>
              <a:gd name="connsiteX0" fmla="*/ 1528647 w 3557848"/>
              <a:gd name="connsiteY0" fmla="*/ 4196327 h 4223593"/>
              <a:gd name="connsiteX1" fmla="*/ 2498584 w 3557848"/>
              <a:gd name="connsiteY1" fmla="*/ 9124 h 4223593"/>
              <a:gd name="connsiteX2" fmla="*/ 12770 w 3557848"/>
              <a:gd name="connsiteY2" fmla="*/ 408751 h 4223593"/>
              <a:gd name="connsiteX3" fmla="*/ 1474460 w 3557848"/>
              <a:gd name="connsiteY3" fmla="*/ 1561499 h 4223593"/>
              <a:gd name="connsiteX4" fmla="*/ 878407 w 3557848"/>
              <a:gd name="connsiteY4" fmla="*/ 2130460 h 4223593"/>
              <a:gd name="connsiteX5" fmla="*/ 160434 w 3557848"/>
              <a:gd name="connsiteY5" fmla="*/ 4223420 h 4223593"/>
              <a:gd name="connsiteX0" fmla="*/ 1530543 w 3211122"/>
              <a:gd name="connsiteY0" fmla="*/ 4176048 h 4203314"/>
              <a:gd name="connsiteX1" fmla="*/ 2066986 w 3211122"/>
              <a:gd name="connsiteY1" fmla="*/ 9165 h 4203314"/>
              <a:gd name="connsiteX2" fmla="*/ 14666 w 3211122"/>
              <a:gd name="connsiteY2" fmla="*/ 388472 h 4203314"/>
              <a:gd name="connsiteX3" fmla="*/ 1476356 w 3211122"/>
              <a:gd name="connsiteY3" fmla="*/ 1541220 h 4203314"/>
              <a:gd name="connsiteX4" fmla="*/ 880303 w 3211122"/>
              <a:gd name="connsiteY4" fmla="*/ 2110181 h 4203314"/>
              <a:gd name="connsiteX5" fmla="*/ 162330 w 3211122"/>
              <a:gd name="connsiteY5" fmla="*/ 4203141 h 4203314"/>
              <a:gd name="connsiteX0" fmla="*/ 1530543 w 2122736"/>
              <a:gd name="connsiteY0" fmla="*/ 4172479 h 4485412"/>
              <a:gd name="connsiteX1" fmla="*/ 1525120 w 2122736"/>
              <a:gd name="connsiteY1" fmla="*/ 4177970 h 4485412"/>
              <a:gd name="connsiteX2" fmla="*/ 2066986 w 2122736"/>
              <a:gd name="connsiteY2" fmla="*/ 5596 h 4485412"/>
              <a:gd name="connsiteX3" fmla="*/ 14666 w 2122736"/>
              <a:gd name="connsiteY3" fmla="*/ 384903 h 4485412"/>
              <a:gd name="connsiteX4" fmla="*/ 1476356 w 2122736"/>
              <a:gd name="connsiteY4" fmla="*/ 1537651 h 4485412"/>
              <a:gd name="connsiteX5" fmla="*/ 880303 w 2122736"/>
              <a:gd name="connsiteY5" fmla="*/ 2106612 h 4485412"/>
              <a:gd name="connsiteX6" fmla="*/ 162330 w 2122736"/>
              <a:gd name="connsiteY6" fmla="*/ 4199572 h 4485412"/>
              <a:gd name="connsiteX0" fmla="*/ 1530543 w 2122736"/>
              <a:gd name="connsiteY0" fmla="*/ 4172479 h 4199745"/>
              <a:gd name="connsiteX1" fmla="*/ 1525120 w 2122736"/>
              <a:gd name="connsiteY1" fmla="*/ 4177970 h 4199745"/>
              <a:gd name="connsiteX2" fmla="*/ 2066986 w 2122736"/>
              <a:gd name="connsiteY2" fmla="*/ 5596 h 4199745"/>
              <a:gd name="connsiteX3" fmla="*/ 14666 w 2122736"/>
              <a:gd name="connsiteY3" fmla="*/ 384903 h 4199745"/>
              <a:gd name="connsiteX4" fmla="*/ 1476356 w 2122736"/>
              <a:gd name="connsiteY4" fmla="*/ 1537651 h 4199745"/>
              <a:gd name="connsiteX5" fmla="*/ 880303 w 2122736"/>
              <a:gd name="connsiteY5" fmla="*/ 2106612 h 4199745"/>
              <a:gd name="connsiteX6" fmla="*/ 162330 w 2122736"/>
              <a:gd name="connsiteY6" fmla="*/ 4199572 h 4199745"/>
              <a:gd name="connsiteX0" fmla="*/ 1530543 w 2130759"/>
              <a:gd name="connsiteY0" fmla="*/ 4172479 h 4358404"/>
              <a:gd name="connsiteX1" fmla="*/ 1660586 w 2130759"/>
              <a:gd name="connsiteY1" fmla="*/ 4354077 h 4358404"/>
              <a:gd name="connsiteX2" fmla="*/ 2066986 w 2130759"/>
              <a:gd name="connsiteY2" fmla="*/ 5596 h 4358404"/>
              <a:gd name="connsiteX3" fmla="*/ 14666 w 2130759"/>
              <a:gd name="connsiteY3" fmla="*/ 384903 h 4358404"/>
              <a:gd name="connsiteX4" fmla="*/ 1476356 w 2130759"/>
              <a:gd name="connsiteY4" fmla="*/ 1537651 h 4358404"/>
              <a:gd name="connsiteX5" fmla="*/ 880303 w 2130759"/>
              <a:gd name="connsiteY5" fmla="*/ 2106612 h 4358404"/>
              <a:gd name="connsiteX6" fmla="*/ 162330 w 2130759"/>
              <a:gd name="connsiteY6" fmla="*/ 4199572 h 4358404"/>
              <a:gd name="connsiteX0" fmla="*/ 182650 w 2130759"/>
              <a:gd name="connsiteY0" fmla="*/ 4219892 h 4359449"/>
              <a:gd name="connsiteX1" fmla="*/ 1660586 w 2130759"/>
              <a:gd name="connsiteY1" fmla="*/ 4354077 h 4359449"/>
              <a:gd name="connsiteX2" fmla="*/ 2066986 w 2130759"/>
              <a:gd name="connsiteY2" fmla="*/ 5596 h 4359449"/>
              <a:gd name="connsiteX3" fmla="*/ 14666 w 2130759"/>
              <a:gd name="connsiteY3" fmla="*/ 384903 h 4359449"/>
              <a:gd name="connsiteX4" fmla="*/ 1476356 w 2130759"/>
              <a:gd name="connsiteY4" fmla="*/ 1537651 h 4359449"/>
              <a:gd name="connsiteX5" fmla="*/ 880303 w 2130759"/>
              <a:gd name="connsiteY5" fmla="*/ 2106612 h 4359449"/>
              <a:gd name="connsiteX6" fmla="*/ 162330 w 2130759"/>
              <a:gd name="connsiteY6" fmla="*/ 4199572 h 4359449"/>
              <a:gd name="connsiteX0" fmla="*/ 182650 w 2147230"/>
              <a:gd name="connsiteY0" fmla="*/ 4219892 h 4300908"/>
              <a:gd name="connsiteX1" fmla="*/ 1816373 w 2147230"/>
              <a:gd name="connsiteY1" fmla="*/ 4293117 h 4300908"/>
              <a:gd name="connsiteX2" fmla="*/ 2066986 w 2147230"/>
              <a:gd name="connsiteY2" fmla="*/ 5596 h 4300908"/>
              <a:gd name="connsiteX3" fmla="*/ 14666 w 2147230"/>
              <a:gd name="connsiteY3" fmla="*/ 384903 h 4300908"/>
              <a:gd name="connsiteX4" fmla="*/ 1476356 w 2147230"/>
              <a:gd name="connsiteY4" fmla="*/ 1537651 h 4300908"/>
              <a:gd name="connsiteX5" fmla="*/ 880303 w 2147230"/>
              <a:gd name="connsiteY5" fmla="*/ 2106612 h 4300908"/>
              <a:gd name="connsiteX6" fmla="*/ 162330 w 2147230"/>
              <a:gd name="connsiteY6" fmla="*/ 4199572 h 4300908"/>
              <a:gd name="connsiteX0" fmla="*/ 182650 w 2172784"/>
              <a:gd name="connsiteY0" fmla="*/ 4219892 h 4300908"/>
              <a:gd name="connsiteX1" fmla="*/ 1816373 w 2172784"/>
              <a:gd name="connsiteY1" fmla="*/ 4293117 h 4300908"/>
              <a:gd name="connsiteX2" fmla="*/ 2066986 w 2172784"/>
              <a:gd name="connsiteY2" fmla="*/ 5596 h 4300908"/>
              <a:gd name="connsiteX3" fmla="*/ 14666 w 2172784"/>
              <a:gd name="connsiteY3" fmla="*/ 384903 h 4300908"/>
              <a:gd name="connsiteX4" fmla="*/ 1476356 w 2172784"/>
              <a:gd name="connsiteY4" fmla="*/ 1537651 h 4300908"/>
              <a:gd name="connsiteX5" fmla="*/ 880303 w 2172784"/>
              <a:gd name="connsiteY5" fmla="*/ 2106612 h 4300908"/>
              <a:gd name="connsiteX6" fmla="*/ 162330 w 2172784"/>
              <a:gd name="connsiteY6" fmla="*/ 4199572 h 4300908"/>
              <a:gd name="connsiteX0" fmla="*/ 182650 w 2279132"/>
              <a:gd name="connsiteY0" fmla="*/ 4219892 h 4300908"/>
              <a:gd name="connsiteX1" fmla="*/ 1816373 w 2279132"/>
              <a:gd name="connsiteY1" fmla="*/ 4293117 h 4300908"/>
              <a:gd name="connsiteX2" fmla="*/ 2066986 w 2279132"/>
              <a:gd name="connsiteY2" fmla="*/ 5596 h 4300908"/>
              <a:gd name="connsiteX3" fmla="*/ 14666 w 2279132"/>
              <a:gd name="connsiteY3" fmla="*/ 384903 h 4300908"/>
              <a:gd name="connsiteX4" fmla="*/ 1476356 w 2279132"/>
              <a:gd name="connsiteY4" fmla="*/ 1537651 h 4300908"/>
              <a:gd name="connsiteX5" fmla="*/ 880303 w 2279132"/>
              <a:gd name="connsiteY5" fmla="*/ 2106612 h 4300908"/>
              <a:gd name="connsiteX6" fmla="*/ 162330 w 2279132"/>
              <a:gd name="connsiteY6" fmla="*/ 4199572 h 4300908"/>
              <a:gd name="connsiteX0" fmla="*/ 182650 w 2184351"/>
              <a:gd name="connsiteY0" fmla="*/ 4219892 h 4281962"/>
              <a:gd name="connsiteX1" fmla="*/ 1531893 w 2184351"/>
              <a:gd name="connsiteY1" fmla="*/ 4272797 h 4281962"/>
              <a:gd name="connsiteX2" fmla="*/ 2066986 w 2184351"/>
              <a:gd name="connsiteY2" fmla="*/ 5596 h 4281962"/>
              <a:gd name="connsiteX3" fmla="*/ 14666 w 2184351"/>
              <a:gd name="connsiteY3" fmla="*/ 384903 h 4281962"/>
              <a:gd name="connsiteX4" fmla="*/ 1476356 w 2184351"/>
              <a:gd name="connsiteY4" fmla="*/ 1537651 h 4281962"/>
              <a:gd name="connsiteX5" fmla="*/ 880303 w 2184351"/>
              <a:gd name="connsiteY5" fmla="*/ 2106612 h 4281962"/>
              <a:gd name="connsiteX6" fmla="*/ 162330 w 2184351"/>
              <a:gd name="connsiteY6" fmla="*/ 4199572 h 4281962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876573 w 3101071"/>
              <a:gd name="connsiteY5" fmla="*/ 2113234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463399 w 3101071"/>
              <a:gd name="connsiteY5" fmla="*/ 2201287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524359 w 3101071"/>
              <a:gd name="connsiteY5" fmla="*/ 2201287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524359 w 3101071"/>
              <a:gd name="connsiteY5" fmla="*/ 2201287 h 4288584"/>
              <a:gd name="connsiteX6" fmla="*/ 158600 w 3101071"/>
              <a:gd name="connsiteY6" fmla="*/ 4206194 h 4288584"/>
              <a:gd name="connsiteX0" fmla="*/ 178920 w 3101071"/>
              <a:gd name="connsiteY0" fmla="*/ 4226514 h 4288584"/>
              <a:gd name="connsiteX1" fmla="*/ 1528163 w 3101071"/>
              <a:gd name="connsiteY1" fmla="*/ 4279419 h 4288584"/>
              <a:gd name="connsiteX2" fmla="*/ 3058936 w 3101071"/>
              <a:gd name="connsiteY2" fmla="*/ 5444 h 4288584"/>
              <a:gd name="connsiteX3" fmla="*/ 10936 w 3101071"/>
              <a:gd name="connsiteY3" fmla="*/ 391525 h 4288584"/>
              <a:gd name="connsiteX4" fmla="*/ 1472626 w 3101071"/>
              <a:gd name="connsiteY4" fmla="*/ 1544273 h 4288584"/>
              <a:gd name="connsiteX5" fmla="*/ 564999 w 3101071"/>
              <a:gd name="connsiteY5" fmla="*/ 2241927 h 4288584"/>
              <a:gd name="connsiteX6" fmla="*/ 158600 w 3101071"/>
              <a:gd name="connsiteY6" fmla="*/ 4206194 h 428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01071" h="4288584">
                <a:moveTo>
                  <a:pt x="178920" y="4226514"/>
                </a:moveTo>
                <a:cubicBezTo>
                  <a:pt x="178016" y="4227429"/>
                  <a:pt x="158596" y="4316887"/>
                  <a:pt x="1528163" y="4279419"/>
                </a:cubicBezTo>
                <a:cubicBezTo>
                  <a:pt x="2172983" y="4208085"/>
                  <a:pt x="3310678" y="637622"/>
                  <a:pt x="3058936" y="5444"/>
                </a:cubicBezTo>
                <a:cubicBezTo>
                  <a:pt x="3537810" y="-36539"/>
                  <a:pt x="-228163" y="171178"/>
                  <a:pt x="10936" y="391525"/>
                </a:cubicBezTo>
                <a:cubicBezTo>
                  <a:pt x="250035" y="611872"/>
                  <a:pt x="1380282" y="1235873"/>
                  <a:pt x="1472626" y="1544273"/>
                </a:cubicBezTo>
                <a:cubicBezTo>
                  <a:pt x="1564970" y="1852673"/>
                  <a:pt x="885603" y="1926966"/>
                  <a:pt x="564999" y="2241927"/>
                </a:cubicBezTo>
                <a:cubicBezTo>
                  <a:pt x="244395" y="2556888"/>
                  <a:pt x="-138863" y="4225949"/>
                  <a:pt x="158600" y="4206194"/>
                </a:cubicBezTo>
              </a:path>
            </a:pathLst>
          </a:custGeom>
          <a:solidFill>
            <a:schemeClr val="accent2">
              <a:lumMod val="20000"/>
              <a:lumOff val="80000"/>
              <a:alpha val="20000"/>
            </a:scheme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Freeform 80"/>
          <p:cNvSpPr/>
          <p:nvPr/>
        </p:nvSpPr>
        <p:spPr bwMode="auto">
          <a:xfrm>
            <a:off x="16169" y="863757"/>
            <a:ext cx="2994646" cy="3782544"/>
          </a:xfrm>
          <a:custGeom>
            <a:avLst/>
            <a:gdLst>
              <a:gd name="connsiteX0" fmla="*/ 3884 w 918659"/>
              <a:gd name="connsiteY0" fmla="*/ 51542 h 604929"/>
              <a:gd name="connsiteX1" fmla="*/ 139350 w 918659"/>
              <a:gd name="connsiteY1" fmla="*/ 44769 h 604929"/>
              <a:gd name="connsiteX2" fmla="*/ 918284 w 918659"/>
              <a:gd name="connsiteY2" fmla="*/ 532449 h 604929"/>
              <a:gd name="connsiteX3" fmla="*/ 220630 w 918659"/>
              <a:gd name="connsiteY3" fmla="*/ 593409 h 604929"/>
              <a:gd name="connsiteX0" fmla="*/ 3494 w 897971"/>
              <a:gd name="connsiteY0" fmla="*/ 38829 h 581678"/>
              <a:gd name="connsiteX1" fmla="*/ 138960 w 897971"/>
              <a:gd name="connsiteY1" fmla="*/ 32056 h 581678"/>
              <a:gd name="connsiteX2" fmla="*/ 897574 w 897971"/>
              <a:gd name="connsiteY2" fmla="*/ 338745 h 581678"/>
              <a:gd name="connsiteX3" fmla="*/ 220240 w 897971"/>
              <a:gd name="connsiteY3" fmla="*/ 580696 h 581678"/>
              <a:gd name="connsiteX0" fmla="*/ 33 w 1786961"/>
              <a:gd name="connsiteY0" fmla="*/ 8473 h 551204"/>
              <a:gd name="connsiteX1" fmla="*/ 1767872 w 1786961"/>
              <a:gd name="connsiteY1" fmla="*/ 150406 h 551204"/>
              <a:gd name="connsiteX2" fmla="*/ 894113 w 1786961"/>
              <a:gd name="connsiteY2" fmla="*/ 308389 h 551204"/>
              <a:gd name="connsiteX3" fmla="*/ 216779 w 1786961"/>
              <a:gd name="connsiteY3" fmla="*/ 550340 h 551204"/>
              <a:gd name="connsiteX0" fmla="*/ 31 w 1857215"/>
              <a:gd name="connsiteY0" fmla="*/ 6821 h 598468"/>
              <a:gd name="connsiteX1" fmla="*/ 1835604 w 1857215"/>
              <a:gd name="connsiteY1" fmla="*/ 197670 h 598468"/>
              <a:gd name="connsiteX2" fmla="*/ 961845 w 1857215"/>
              <a:gd name="connsiteY2" fmla="*/ 355653 h 598468"/>
              <a:gd name="connsiteX3" fmla="*/ 284511 w 1857215"/>
              <a:gd name="connsiteY3" fmla="*/ 597604 h 598468"/>
              <a:gd name="connsiteX0" fmla="*/ 31 w 1857400"/>
              <a:gd name="connsiteY0" fmla="*/ 6821 h 626748"/>
              <a:gd name="connsiteX1" fmla="*/ 1835604 w 1857400"/>
              <a:gd name="connsiteY1" fmla="*/ 197670 h 626748"/>
              <a:gd name="connsiteX2" fmla="*/ 961845 w 1857400"/>
              <a:gd name="connsiteY2" fmla="*/ 355653 h 626748"/>
              <a:gd name="connsiteX3" fmla="*/ 237098 w 1857400"/>
              <a:gd name="connsiteY3" fmla="*/ 625975 h 626748"/>
              <a:gd name="connsiteX0" fmla="*/ 31 w 1857347"/>
              <a:gd name="connsiteY0" fmla="*/ 6821 h 628699"/>
              <a:gd name="connsiteX1" fmla="*/ 1835604 w 1857347"/>
              <a:gd name="connsiteY1" fmla="*/ 197670 h 628699"/>
              <a:gd name="connsiteX2" fmla="*/ 961845 w 1857347"/>
              <a:gd name="connsiteY2" fmla="*/ 355653 h 628699"/>
              <a:gd name="connsiteX3" fmla="*/ 250645 w 1857347"/>
              <a:gd name="connsiteY3" fmla="*/ 627932 h 628699"/>
              <a:gd name="connsiteX0" fmla="*/ 238572 w 2095888"/>
              <a:gd name="connsiteY0" fmla="*/ 6821 h 627932"/>
              <a:gd name="connsiteX1" fmla="*/ 2074145 w 2095888"/>
              <a:gd name="connsiteY1" fmla="*/ 197670 h 627932"/>
              <a:gd name="connsiteX2" fmla="*/ 1200386 w 2095888"/>
              <a:gd name="connsiteY2" fmla="*/ 355653 h 627932"/>
              <a:gd name="connsiteX3" fmla="*/ 489186 w 2095888"/>
              <a:gd name="connsiteY3" fmla="*/ 627932 h 627932"/>
              <a:gd name="connsiteX0" fmla="*/ 32 w 1857348"/>
              <a:gd name="connsiteY0" fmla="*/ 6821 h 631248"/>
              <a:gd name="connsiteX1" fmla="*/ 1835605 w 1857348"/>
              <a:gd name="connsiteY1" fmla="*/ 197670 h 631248"/>
              <a:gd name="connsiteX2" fmla="*/ 961846 w 1857348"/>
              <a:gd name="connsiteY2" fmla="*/ 355653 h 631248"/>
              <a:gd name="connsiteX3" fmla="*/ 250646 w 1857348"/>
              <a:gd name="connsiteY3" fmla="*/ 627932 h 631248"/>
              <a:gd name="connsiteX0" fmla="*/ 39042 w 1891371"/>
              <a:gd name="connsiteY0" fmla="*/ 18016 h 642443"/>
              <a:gd name="connsiteX1" fmla="*/ 175308 w 1891371"/>
              <a:gd name="connsiteY1" fmla="*/ 13129 h 642443"/>
              <a:gd name="connsiteX2" fmla="*/ 1874615 w 1891371"/>
              <a:gd name="connsiteY2" fmla="*/ 208865 h 642443"/>
              <a:gd name="connsiteX3" fmla="*/ 1000856 w 1891371"/>
              <a:gd name="connsiteY3" fmla="*/ 366848 h 642443"/>
              <a:gd name="connsiteX4" fmla="*/ 289656 w 1891371"/>
              <a:gd name="connsiteY4" fmla="*/ 639127 h 642443"/>
              <a:gd name="connsiteX0" fmla="*/ 39042 w 1889517"/>
              <a:gd name="connsiteY0" fmla="*/ 18016 h 642443"/>
              <a:gd name="connsiteX1" fmla="*/ 175308 w 1889517"/>
              <a:gd name="connsiteY1" fmla="*/ 13129 h 642443"/>
              <a:gd name="connsiteX2" fmla="*/ 229495 w 1889517"/>
              <a:gd name="connsiteY2" fmla="*/ 19977 h 642443"/>
              <a:gd name="connsiteX3" fmla="*/ 1874615 w 1889517"/>
              <a:gd name="connsiteY3" fmla="*/ 208865 h 642443"/>
              <a:gd name="connsiteX4" fmla="*/ 1000856 w 1889517"/>
              <a:gd name="connsiteY4" fmla="*/ 366848 h 642443"/>
              <a:gd name="connsiteX5" fmla="*/ 289656 w 1889517"/>
              <a:gd name="connsiteY5" fmla="*/ 639127 h 642443"/>
              <a:gd name="connsiteX0" fmla="*/ 39042 w 1877375"/>
              <a:gd name="connsiteY0" fmla="*/ 18016 h 642443"/>
              <a:gd name="connsiteX1" fmla="*/ 175308 w 1877375"/>
              <a:gd name="connsiteY1" fmla="*/ 13129 h 642443"/>
              <a:gd name="connsiteX2" fmla="*/ 696855 w 1877375"/>
              <a:gd name="connsiteY2" fmla="*/ 23890 h 642443"/>
              <a:gd name="connsiteX3" fmla="*/ 1874615 w 1877375"/>
              <a:gd name="connsiteY3" fmla="*/ 208865 h 642443"/>
              <a:gd name="connsiteX4" fmla="*/ 1000856 w 1877375"/>
              <a:gd name="connsiteY4" fmla="*/ 366848 h 642443"/>
              <a:gd name="connsiteX5" fmla="*/ 289656 w 1877375"/>
              <a:gd name="connsiteY5" fmla="*/ 639127 h 642443"/>
              <a:gd name="connsiteX0" fmla="*/ 0 w 2976253"/>
              <a:gd name="connsiteY0" fmla="*/ 193925 h 636383"/>
              <a:gd name="connsiteX1" fmla="*/ 1274186 w 2976253"/>
              <a:gd name="connsiteY1" fmla="*/ 7069 h 636383"/>
              <a:gd name="connsiteX2" fmla="*/ 1795733 w 2976253"/>
              <a:gd name="connsiteY2" fmla="*/ 17830 h 636383"/>
              <a:gd name="connsiteX3" fmla="*/ 2973493 w 2976253"/>
              <a:gd name="connsiteY3" fmla="*/ 202805 h 636383"/>
              <a:gd name="connsiteX4" fmla="*/ 2099734 w 2976253"/>
              <a:gd name="connsiteY4" fmla="*/ 360788 h 636383"/>
              <a:gd name="connsiteX5" fmla="*/ 1388534 w 2976253"/>
              <a:gd name="connsiteY5" fmla="*/ 633067 h 636383"/>
              <a:gd name="connsiteX0" fmla="*/ 0 w 2976253"/>
              <a:gd name="connsiteY0" fmla="*/ 205486 h 647944"/>
              <a:gd name="connsiteX1" fmla="*/ 982932 w 2976253"/>
              <a:gd name="connsiteY1" fmla="*/ 2977 h 647944"/>
              <a:gd name="connsiteX2" fmla="*/ 1795733 w 2976253"/>
              <a:gd name="connsiteY2" fmla="*/ 29391 h 647944"/>
              <a:gd name="connsiteX3" fmla="*/ 2973493 w 2976253"/>
              <a:gd name="connsiteY3" fmla="*/ 214366 h 647944"/>
              <a:gd name="connsiteX4" fmla="*/ 2099734 w 2976253"/>
              <a:gd name="connsiteY4" fmla="*/ 372349 h 647944"/>
              <a:gd name="connsiteX5" fmla="*/ 1388534 w 2976253"/>
              <a:gd name="connsiteY5" fmla="*/ 644628 h 647944"/>
              <a:gd name="connsiteX0" fmla="*/ 0 w 2881427"/>
              <a:gd name="connsiteY0" fmla="*/ 215160 h 647835"/>
              <a:gd name="connsiteX1" fmla="*/ 888106 w 2881427"/>
              <a:gd name="connsiteY1" fmla="*/ 2868 h 647835"/>
              <a:gd name="connsiteX2" fmla="*/ 1700907 w 2881427"/>
              <a:gd name="connsiteY2" fmla="*/ 29282 h 647835"/>
              <a:gd name="connsiteX3" fmla="*/ 2878667 w 2881427"/>
              <a:gd name="connsiteY3" fmla="*/ 214257 h 647835"/>
              <a:gd name="connsiteX4" fmla="*/ 2004908 w 2881427"/>
              <a:gd name="connsiteY4" fmla="*/ 372240 h 647835"/>
              <a:gd name="connsiteX5" fmla="*/ 1293708 w 2881427"/>
              <a:gd name="connsiteY5" fmla="*/ 644519 h 647835"/>
              <a:gd name="connsiteX0" fmla="*/ 0 w 2881427"/>
              <a:gd name="connsiteY0" fmla="*/ 212623 h 645298"/>
              <a:gd name="connsiteX1" fmla="*/ 115947 w 2881427"/>
              <a:gd name="connsiteY1" fmla="*/ 170560 h 645298"/>
              <a:gd name="connsiteX2" fmla="*/ 888106 w 2881427"/>
              <a:gd name="connsiteY2" fmla="*/ 331 h 645298"/>
              <a:gd name="connsiteX3" fmla="*/ 1700907 w 2881427"/>
              <a:gd name="connsiteY3" fmla="*/ 26745 h 645298"/>
              <a:gd name="connsiteX4" fmla="*/ 2878667 w 2881427"/>
              <a:gd name="connsiteY4" fmla="*/ 211720 h 645298"/>
              <a:gd name="connsiteX5" fmla="*/ 2004908 w 2881427"/>
              <a:gd name="connsiteY5" fmla="*/ 369703 h 645298"/>
              <a:gd name="connsiteX6" fmla="*/ 1293708 w 2881427"/>
              <a:gd name="connsiteY6" fmla="*/ 641982 h 645298"/>
              <a:gd name="connsiteX0" fmla="*/ 0 w 2901747"/>
              <a:gd name="connsiteY0" fmla="*/ 632327 h 645298"/>
              <a:gd name="connsiteX1" fmla="*/ 136267 w 2901747"/>
              <a:gd name="connsiteY1" fmla="*/ 170560 h 645298"/>
              <a:gd name="connsiteX2" fmla="*/ 908426 w 2901747"/>
              <a:gd name="connsiteY2" fmla="*/ 331 h 645298"/>
              <a:gd name="connsiteX3" fmla="*/ 1721227 w 2901747"/>
              <a:gd name="connsiteY3" fmla="*/ 26745 h 645298"/>
              <a:gd name="connsiteX4" fmla="*/ 2898987 w 2901747"/>
              <a:gd name="connsiteY4" fmla="*/ 211720 h 645298"/>
              <a:gd name="connsiteX5" fmla="*/ 2025228 w 2901747"/>
              <a:gd name="connsiteY5" fmla="*/ 369703 h 645298"/>
              <a:gd name="connsiteX6" fmla="*/ 1314028 w 2901747"/>
              <a:gd name="connsiteY6" fmla="*/ 641982 h 645298"/>
              <a:gd name="connsiteX0" fmla="*/ 50864 w 2952611"/>
              <a:gd name="connsiteY0" fmla="*/ 632327 h 645298"/>
              <a:gd name="connsiteX1" fmla="*/ 65211 w 2952611"/>
              <a:gd name="connsiteY1" fmla="*/ 164690 h 645298"/>
              <a:gd name="connsiteX2" fmla="*/ 959290 w 2952611"/>
              <a:gd name="connsiteY2" fmla="*/ 331 h 645298"/>
              <a:gd name="connsiteX3" fmla="*/ 1772091 w 2952611"/>
              <a:gd name="connsiteY3" fmla="*/ 26745 h 645298"/>
              <a:gd name="connsiteX4" fmla="*/ 2949851 w 2952611"/>
              <a:gd name="connsiteY4" fmla="*/ 211720 h 645298"/>
              <a:gd name="connsiteX5" fmla="*/ 2076092 w 2952611"/>
              <a:gd name="connsiteY5" fmla="*/ 369703 h 645298"/>
              <a:gd name="connsiteX6" fmla="*/ 1364892 w 2952611"/>
              <a:gd name="connsiteY6" fmla="*/ 641982 h 645298"/>
              <a:gd name="connsiteX0" fmla="*/ 50864 w 2955625"/>
              <a:gd name="connsiteY0" fmla="*/ 631996 h 644967"/>
              <a:gd name="connsiteX1" fmla="*/ 65211 w 2955625"/>
              <a:gd name="connsiteY1" fmla="*/ 164359 h 644967"/>
              <a:gd name="connsiteX2" fmla="*/ 959290 w 2955625"/>
              <a:gd name="connsiteY2" fmla="*/ 0 h 644967"/>
              <a:gd name="connsiteX3" fmla="*/ 1623078 w 2955625"/>
              <a:gd name="connsiteY3" fmla="*/ 47937 h 644967"/>
              <a:gd name="connsiteX4" fmla="*/ 2949851 w 2955625"/>
              <a:gd name="connsiteY4" fmla="*/ 211389 h 644967"/>
              <a:gd name="connsiteX5" fmla="*/ 2076092 w 2955625"/>
              <a:gd name="connsiteY5" fmla="*/ 369372 h 644967"/>
              <a:gd name="connsiteX6" fmla="*/ 1364892 w 2955625"/>
              <a:gd name="connsiteY6" fmla="*/ 641651 h 644967"/>
              <a:gd name="connsiteX0" fmla="*/ 56007 w 2960768"/>
              <a:gd name="connsiteY0" fmla="*/ 631996 h 666638"/>
              <a:gd name="connsiteX1" fmla="*/ 56808 w 2960768"/>
              <a:gd name="connsiteY1" fmla="*/ 632000 h 666638"/>
              <a:gd name="connsiteX2" fmla="*/ 70354 w 2960768"/>
              <a:gd name="connsiteY2" fmla="*/ 164359 h 666638"/>
              <a:gd name="connsiteX3" fmla="*/ 964433 w 2960768"/>
              <a:gd name="connsiteY3" fmla="*/ 0 h 666638"/>
              <a:gd name="connsiteX4" fmla="*/ 1628221 w 2960768"/>
              <a:gd name="connsiteY4" fmla="*/ 47937 h 666638"/>
              <a:gd name="connsiteX5" fmla="*/ 2954994 w 2960768"/>
              <a:gd name="connsiteY5" fmla="*/ 211389 h 666638"/>
              <a:gd name="connsiteX6" fmla="*/ 2081235 w 2960768"/>
              <a:gd name="connsiteY6" fmla="*/ 369372 h 666638"/>
              <a:gd name="connsiteX7" fmla="*/ 1370035 w 2960768"/>
              <a:gd name="connsiteY7" fmla="*/ 641651 h 666638"/>
              <a:gd name="connsiteX0" fmla="*/ 0 w 2904761"/>
              <a:gd name="connsiteY0" fmla="*/ 631996 h 673299"/>
              <a:gd name="connsiteX1" fmla="*/ 1301281 w 2904761"/>
              <a:gd name="connsiteY1" fmla="*/ 640805 h 673299"/>
              <a:gd name="connsiteX2" fmla="*/ 14347 w 2904761"/>
              <a:gd name="connsiteY2" fmla="*/ 164359 h 673299"/>
              <a:gd name="connsiteX3" fmla="*/ 908426 w 2904761"/>
              <a:gd name="connsiteY3" fmla="*/ 0 h 673299"/>
              <a:gd name="connsiteX4" fmla="*/ 1572214 w 2904761"/>
              <a:gd name="connsiteY4" fmla="*/ 47937 h 673299"/>
              <a:gd name="connsiteX5" fmla="*/ 2898987 w 2904761"/>
              <a:gd name="connsiteY5" fmla="*/ 211389 h 673299"/>
              <a:gd name="connsiteX6" fmla="*/ 2025228 w 2904761"/>
              <a:gd name="connsiteY6" fmla="*/ 369372 h 673299"/>
              <a:gd name="connsiteX7" fmla="*/ 1314028 w 2904761"/>
              <a:gd name="connsiteY7" fmla="*/ 641651 h 673299"/>
              <a:gd name="connsiteX0" fmla="*/ 0 w 2904693"/>
              <a:gd name="connsiteY0" fmla="*/ 631996 h 673299"/>
              <a:gd name="connsiteX1" fmla="*/ 1301281 w 2904693"/>
              <a:gd name="connsiteY1" fmla="*/ 640805 h 673299"/>
              <a:gd name="connsiteX2" fmla="*/ 14347 w 2904693"/>
              <a:gd name="connsiteY2" fmla="*/ 164359 h 673299"/>
              <a:gd name="connsiteX3" fmla="*/ 908426 w 2904693"/>
              <a:gd name="connsiteY3" fmla="*/ 0 h 673299"/>
              <a:gd name="connsiteX4" fmla="*/ 1572214 w 2904693"/>
              <a:gd name="connsiteY4" fmla="*/ 47937 h 673299"/>
              <a:gd name="connsiteX5" fmla="*/ 2898987 w 2904693"/>
              <a:gd name="connsiteY5" fmla="*/ 211389 h 673299"/>
              <a:gd name="connsiteX6" fmla="*/ 2025228 w 2904693"/>
              <a:gd name="connsiteY6" fmla="*/ 369372 h 673299"/>
              <a:gd name="connsiteX7" fmla="*/ 1368215 w 2904693"/>
              <a:gd name="connsiteY7" fmla="*/ 638716 h 673299"/>
              <a:gd name="connsiteX0" fmla="*/ 52356 w 2957049"/>
              <a:gd name="connsiteY0" fmla="*/ 631996 h 642064"/>
              <a:gd name="connsiteX1" fmla="*/ 66704 w 2957049"/>
              <a:gd name="connsiteY1" fmla="*/ 570365 h 642064"/>
              <a:gd name="connsiteX2" fmla="*/ 66703 w 2957049"/>
              <a:gd name="connsiteY2" fmla="*/ 164359 h 642064"/>
              <a:gd name="connsiteX3" fmla="*/ 960782 w 2957049"/>
              <a:gd name="connsiteY3" fmla="*/ 0 h 642064"/>
              <a:gd name="connsiteX4" fmla="*/ 1624570 w 2957049"/>
              <a:gd name="connsiteY4" fmla="*/ 47937 h 642064"/>
              <a:gd name="connsiteX5" fmla="*/ 2951343 w 2957049"/>
              <a:gd name="connsiteY5" fmla="*/ 211389 h 642064"/>
              <a:gd name="connsiteX6" fmla="*/ 2077584 w 2957049"/>
              <a:gd name="connsiteY6" fmla="*/ 369372 h 642064"/>
              <a:gd name="connsiteX7" fmla="*/ 1420571 w 2957049"/>
              <a:gd name="connsiteY7" fmla="*/ 638716 h 642064"/>
              <a:gd name="connsiteX0" fmla="*/ 52356 w 2957049"/>
              <a:gd name="connsiteY0" fmla="*/ 631996 h 642064"/>
              <a:gd name="connsiteX1" fmla="*/ 66704 w 2957049"/>
              <a:gd name="connsiteY1" fmla="*/ 570365 h 642064"/>
              <a:gd name="connsiteX2" fmla="*/ 66703 w 2957049"/>
              <a:gd name="connsiteY2" fmla="*/ 164359 h 642064"/>
              <a:gd name="connsiteX3" fmla="*/ 960782 w 2957049"/>
              <a:gd name="connsiteY3" fmla="*/ 0 h 642064"/>
              <a:gd name="connsiteX4" fmla="*/ 1624570 w 2957049"/>
              <a:gd name="connsiteY4" fmla="*/ 47937 h 642064"/>
              <a:gd name="connsiteX5" fmla="*/ 2951343 w 2957049"/>
              <a:gd name="connsiteY5" fmla="*/ 211389 h 642064"/>
              <a:gd name="connsiteX6" fmla="*/ 2077584 w 2957049"/>
              <a:gd name="connsiteY6" fmla="*/ 369372 h 642064"/>
              <a:gd name="connsiteX7" fmla="*/ 1420571 w 2957049"/>
              <a:gd name="connsiteY7" fmla="*/ 638716 h 642064"/>
              <a:gd name="connsiteX0" fmla="*/ 1413796 w 2957049"/>
              <a:gd name="connsiteY0" fmla="*/ 638844 h 642064"/>
              <a:gd name="connsiteX1" fmla="*/ 66704 w 2957049"/>
              <a:gd name="connsiteY1" fmla="*/ 570365 h 642064"/>
              <a:gd name="connsiteX2" fmla="*/ 66703 w 2957049"/>
              <a:gd name="connsiteY2" fmla="*/ 164359 h 642064"/>
              <a:gd name="connsiteX3" fmla="*/ 960782 w 2957049"/>
              <a:gd name="connsiteY3" fmla="*/ 0 h 642064"/>
              <a:gd name="connsiteX4" fmla="*/ 1624570 w 2957049"/>
              <a:gd name="connsiteY4" fmla="*/ 47937 h 642064"/>
              <a:gd name="connsiteX5" fmla="*/ 2951343 w 2957049"/>
              <a:gd name="connsiteY5" fmla="*/ 211389 h 642064"/>
              <a:gd name="connsiteX6" fmla="*/ 2077584 w 2957049"/>
              <a:gd name="connsiteY6" fmla="*/ 369372 h 642064"/>
              <a:gd name="connsiteX7" fmla="*/ 1420571 w 2957049"/>
              <a:gd name="connsiteY7" fmla="*/ 638716 h 642064"/>
              <a:gd name="connsiteX0" fmla="*/ 1426060 w 2969313"/>
              <a:gd name="connsiteY0" fmla="*/ 638844 h 651734"/>
              <a:gd name="connsiteX1" fmla="*/ 38328 w 2969313"/>
              <a:gd name="connsiteY1" fmla="*/ 611455 h 651734"/>
              <a:gd name="connsiteX2" fmla="*/ 78967 w 2969313"/>
              <a:gd name="connsiteY2" fmla="*/ 164359 h 651734"/>
              <a:gd name="connsiteX3" fmla="*/ 973046 w 2969313"/>
              <a:gd name="connsiteY3" fmla="*/ 0 h 651734"/>
              <a:gd name="connsiteX4" fmla="*/ 1636834 w 2969313"/>
              <a:gd name="connsiteY4" fmla="*/ 47937 h 651734"/>
              <a:gd name="connsiteX5" fmla="*/ 2963607 w 2969313"/>
              <a:gd name="connsiteY5" fmla="*/ 211389 h 651734"/>
              <a:gd name="connsiteX6" fmla="*/ 2089848 w 2969313"/>
              <a:gd name="connsiteY6" fmla="*/ 369372 h 651734"/>
              <a:gd name="connsiteX7" fmla="*/ 1432835 w 2969313"/>
              <a:gd name="connsiteY7" fmla="*/ 638716 h 651734"/>
              <a:gd name="connsiteX0" fmla="*/ 1426060 w 2969313"/>
              <a:gd name="connsiteY0" fmla="*/ 620256 h 633146"/>
              <a:gd name="connsiteX1" fmla="*/ 38328 w 2969313"/>
              <a:gd name="connsiteY1" fmla="*/ 592867 h 633146"/>
              <a:gd name="connsiteX2" fmla="*/ 78967 w 2969313"/>
              <a:gd name="connsiteY2" fmla="*/ 145771 h 633146"/>
              <a:gd name="connsiteX3" fmla="*/ 939180 w 2969313"/>
              <a:gd name="connsiteY3" fmla="*/ 0 h 633146"/>
              <a:gd name="connsiteX4" fmla="*/ 1636834 w 2969313"/>
              <a:gd name="connsiteY4" fmla="*/ 29349 h 633146"/>
              <a:gd name="connsiteX5" fmla="*/ 2963607 w 2969313"/>
              <a:gd name="connsiteY5" fmla="*/ 192801 h 633146"/>
              <a:gd name="connsiteX6" fmla="*/ 2089848 w 2969313"/>
              <a:gd name="connsiteY6" fmla="*/ 350784 h 633146"/>
              <a:gd name="connsiteX7" fmla="*/ 1432835 w 2969313"/>
              <a:gd name="connsiteY7" fmla="*/ 620128 h 633146"/>
              <a:gd name="connsiteX0" fmla="*/ 1426060 w 2969214"/>
              <a:gd name="connsiteY0" fmla="*/ 620256 h 633146"/>
              <a:gd name="connsiteX1" fmla="*/ 38328 w 2969214"/>
              <a:gd name="connsiteY1" fmla="*/ 592867 h 633146"/>
              <a:gd name="connsiteX2" fmla="*/ 78967 w 2969214"/>
              <a:gd name="connsiteY2" fmla="*/ 145771 h 633146"/>
              <a:gd name="connsiteX3" fmla="*/ 939180 w 2969214"/>
              <a:gd name="connsiteY3" fmla="*/ 0 h 633146"/>
              <a:gd name="connsiteX4" fmla="*/ 1636834 w 2969214"/>
              <a:gd name="connsiteY4" fmla="*/ 29349 h 633146"/>
              <a:gd name="connsiteX5" fmla="*/ 2963607 w 2969214"/>
              <a:gd name="connsiteY5" fmla="*/ 192801 h 633146"/>
              <a:gd name="connsiteX6" fmla="*/ 2089848 w 2969214"/>
              <a:gd name="connsiteY6" fmla="*/ 350784 h 633146"/>
              <a:gd name="connsiteX7" fmla="*/ 1514115 w 2969214"/>
              <a:gd name="connsiteY7" fmla="*/ 591756 h 633146"/>
              <a:gd name="connsiteX0" fmla="*/ 1493794 w 2969214"/>
              <a:gd name="connsiteY0" fmla="*/ 592863 h 624027"/>
              <a:gd name="connsiteX1" fmla="*/ 38328 w 2969214"/>
              <a:gd name="connsiteY1" fmla="*/ 592867 h 624027"/>
              <a:gd name="connsiteX2" fmla="*/ 78967 w 2969214"/>
              <a:gd name="connsiteY2" fmla="*/ 145771 h 624027"/>
              <a:gd name="connsiteX3" fmla="*/ 939180 w 2969214"/>
              <a:gd name="connsiteY3" fmla="*/ 0 h 624027"/>
              <a:gd name="connsiteX4" fmla="*/ 1636834 w 2969214"/>
              <a:gd name="connsiteY4" fmla="*/ 29349 h 624027"/>
              <a:gd name="connsiteX5" fmla="*/ 2963607 w 2969214"/>
              <a:gd name="connsiteY5" fmla="*/ 192801 h 624027"/>
              <a:gd name="connsiteX6" fmla="*/ 2089848 w 2969214"/>
              <a:gd name="connsiteY6" fmla="*/ 350784 h 624027"/>
              <a:gd name="connsiteX7" fmla="*/ 1514115 w 2969214"/>
              <a:gd name="connsiteY7" fmla="*/ 591756 h 624027"/>
              <a:gd name="connsiteX0" fmla="*/ 1491455 w 2966875"/>
              <a:gd name="connsiteY0" fmla="*/ 592863 h 626218"/>
              <a:gd name="connsiteX1" fmla="*/ 42762 w 2966875"/>
              <a:gd name="connsiteY1" fmla="*/ 595802 h 626218"/>
              <a:gd name="connsiteX2" fmla="*/ 76628 w 2966875"/>
              <a:gd name="connsiteY2" fmla="*/ 145771 h 626218"/>
              <a:gd name="connsiteX3" fmla="*/ 936841 w 2966875"/>
              <a:gd name="connsiteY3" fmla="*/ 0 h 626218"/>
              <a:gd name="connsiteX4" fmla="*/ 1634495 w 2966875"/>
              <a:gd name="connsiteY4" fmla="*/ 29349 h 626218"/>
              <a:gd name="connsiteX5" fmla="*/ 2961268 w 2966875"/>
              <a:gd name="connsiteY5" fmla="*/ 192801 h 626218"/>
              <a:gd name="connsiteX6" fmla="*/ 2087509 w 2966875"/>
              <a:gd name="connsiteY6" fmla="*/ 350784 h 626218"/>
              <a:gd name="connsiteX7" fmla="*/ 1511776 w 2966875"/>
              <a:gd name="connsiteY7" fmla="*/ 591756 h 626218"/>
              <a:gd name="connsiteX0" fmla="*/ 1491455 w 2966875"/>
              <a:gd name="connsiteY0" fmla="*/ 592863 h 614923"/>
              <a:gd name="connsiteX1" fmla="*/ 42762 w 2966875"/>
              <a:gd name="connsiteY1" fmla="*/ 595802 h 614923"/>
              <a:gd name="connsiteX2" fmla="*/ 76628 w 2966875"/>
              <a:gd name="connsiteY2" fmla="*/ 145771 h 614923"/>
              <a:gd name="connsiteX3" fmla="*/ 936841 w 2966875"/>
              <a:gd name="connsiteY3" fmla="*/ 0 h 614923"/>
              <a:gd name="connsiteX4" fmla="*/ 1634495 w 2966875"/>
              <a:gd name="connsiteY4" fmla="*/ 29349 h 614923"/>
              <a:gd name="connsiteX5" fmla="*/ 2961268 w 2966875"/>
              <a:gd name="connsiteY5" fmla="*/ 192801 h 614923"/>
              <a:gd name="connsiteX6" fmla="*/ 2087509 w 2966875"/>
              <a:gd name="connsiteY6" fmla="*/ 350784 h 614923"/>
              <a:gd name="connsiteX7" fmla="*/ 1511776 w 2966875"/>
              <a:gd name="connsiteY7" fmla="*/ 591756 h 614923"/>
              <a:gd name="connsiteX0" fmla="*/ 1491455 w 2967256"/>
              <a:gd name="connsiteY0" fmla="*/ 592863 h 614923"/>
              <a:gd name="connsiteX1" fmla="*/ 42762 w 2967256"/>
              <a:gd name="connsiteY1" fmla="*/ 595802 h 614923"/>
              <a:gd name="connsiteX2" fmla="*/ 76628 w 2967256"/>
              <a:gd name="connsiteY2" fmla="*/ 145771 h 614923"/>
              <a:gd name="connsiteX3" fmla="*/ 936841 w 2967256"/>
              <a:gd name="connsiteY3" fmla="*/ 0 h 614923"/>
              <a:gd name="connsiteX4" fmla="*/ 1634495 w 2967256"/>
              <a:gd name="connsiteY4" fmla="*/ 29349 h 614923"/>
              <a:gd name="connsiteX5" fmla="*/ 2961268 w 2967256"/>
              <a:gd name="connsiteY5" fmla="*/ 192801 h 614923"/>
              <a:gd name="connsiteX6" fmla="*/ 2087509 w 2967256"/>
              <a:gd name="connsiteY6" fmla="*/ 350784 h 614923"/>
              <a:gd name="connsiteX7" fmla="*/ 1213749 w 2967256"/>
              <a:gd name="connsiteY7" fmla="*/ 505663 h 614923"/>
              <a:gd name="connsiteX0" fmla="*/ 1200202 w 2967256"/>
              <a:gd name="connsiteY0" fmla="*/ 504813 h 604829"/>
              <a:gd name="connsiteX1" fmla="*/ 42762 w 2967256"/>
              <a:gd name="connsiteY1" fmla="*/ 595802 h 604829"/>
              <a:gd name="connsiteX2" fmla="*/ 76628 w 2967256"/>
              <a:gd name="connsiteY2" fmla="*/ 145771 h 604829"/>
              <a:gd name="connsiteX3" fmla="*/ 936841 w 2967256"/>
              <a:gd name="connsiteY3" fmla="*/ 0 h 604829"/>
              <a:gd name="connsiteX4" fmla="*/ 1634495 w 2967256"/>
              <a:gd name="connsiteY4" fmla="*/ 29349 h 604829"/>
              <a:gd name="connsiteX5" fmla="*/ 2961268 w 2967256"/>
              <a:gd name="connsiteY5" fmla="*/ 192801 h 604829"/>
              <a:gd name="connsiteX6" fmla="*/ 2087509 w 2967256"/>
              <a:gd name="connsiteY6" fmla="*/ 350784 h 604829"/>
              <a:gd name="connsiteX7" fmla="*/ 1213749 w 2967256"/>
              <a:gd name="connsiteY7" fmla="*/ 505663 h 604829"/>
              <a:gd name="connsiteX0" fmla="*/ 1202541 w 2969595"/>
              <a:gd name="connsiteY0" fmla="*/ 504813 h 527619"/>
              <a:gd name="connsiteX1" fmla="*/ 38328 w 2969595"/>
              <a:gd name="connsiteY1" fmla="*/ 508731 h 527619"/>
              <a:gd name="connsiteX2" fmla="*/ 78967 w 2969595"/>
              <a:gd name="connsiteY2" fmla="*/ 145771 h 527619"/>
              <a:gd name="connsiteX3" fmla="*/ 939180 w 2969595"/>
              <a:gd name="connsiteY3" fmla="*/ 0 h 527619"/>
              <a:gd name="connsiteX4" fmla="*/ 1636834 w 2969595"/>
              <a:gd name="connsiteY4" fmla="*/ 29349 h 527619"/>
              <a:gd name="connsiteX5" fmla="*/ 2963607 w 2969595"/>
              <a:gd name="connsiteY5" fmla="*/ 192801 h 527619"/>
              <a:gd name="connsiteX6" fmla="*/ 2089848 w 2969595"/>
              <a:gd name="connsiteY6" fmla="*/ 350784 h 527619"/>
              <a:gd name="connsiteX7" fmla="*/ 1216088 w 2969595"/>
              <a:gd name="connsiteY7" fmla="*/ 505663 h 527619"/>
              <a:gd name="connsiteX0" fmla="*/ 1202541 w 2969522"/>
              <a:gd name="connsiteY0" fmla="*/ 504813 h 528151"/>
              <a:gd name="connsiteX1" fmla="*/ 38328 w 2969522"/>
              <a:gd name="connsiteY1" fmla="*/ 508731 h 528151"/>
              <a:gd name="connsiteX2" fmla="*/ 78967 w 2969522"/>
              <a:gd name="connsiteY2" fmla="*/ 145771 h 528151"/>
              <a:gd name="connsiteX3" fmla="*/ 939180 w 2969522"/>
              <a:gd name="connsiteY3" fmla="*/ 0 h 528151"/>
              <a:gd name="connsiteX4" fmla="*/ 1636834 w 2969522"/>
              <a:gd name="connsiteY4" fmla="*/ 29349 h 528151"/>
              <a:gd name="connsiteX5" fmla="*/ 2963607 w 2969522"/>
              <a:gd name="connsiteY5" fmla="*/ 192801 h 528151"/>
              <a:gd name="connsiteX6" fmla="*/ 2089848 w 2969522"/>
              <a:gd name="connsiteY6" fmla="*/ 350784 h 528151"/>
              <a:gd name="connsiteX7" fmla="*/ 1270274 w 2969522"/>
              <a:gd name="connsiteY7" fmla="*/ 523273 h 528151"/>
              <a:gd name="connsiteX0" fmla="*/ 1243181 w 2969522"/>
              <a:gd name="connsiteY0" fmla="*/ 523401 h 533261"/>
              <a:gd name="connsiteX1" fmla="*/ 38328 w 2969522"/>
              <a:gd name="connsiteY1" fmla="*/ 508731 h 533261"/>
              <a:gd name="connsiteX2" fmla="*/ 78967 w 2969522"/>
              <a:gd name="connsiteY2" fmla="*/ 145771 h 533261"/>
              <a:gd name="connsiteX3" fmla="*/ 939180 w 2969522"/>
              <a:gd name="connsiteY3" fmla="*/ 0 h 533261"/>
              <a:gd name="connsiteX4" fmla="*/ 1636834 w 2969522"/>
              <a:gd name="connsiteY4" fmla="*/ 29349 h 533261"/>
              <a:gd name="connsiteX5" fmla="*/ 2963607 w 2969522"/>
              <a:gd name="connsiteY5" fmla="*/ 192801 h 533261"/>
              <a:gd name="connsiteX6" fmla="*/ 2089848 w 2969522"/>
              <a:gd name="connsiteY6" fmla="*/ 350784 h 533261"/>
              <a:gd name="connsiteX7" fmla="*/ 1270274 w 2969522"/>
              <a:gd name="connsiteY7" fmla="*/ 523273 h 533261"/>
              <a:gd name="connsiteX0" fmla="*/ 1243181 w 2969522"/>
              <a:gd name="connsiteY0" fmla="*/ 523401 h 533261"/>
              <a:gd name="connsiteX1" fmla="*/ 38328 w 2969522"/>
              <a:gd name="connsiteY1" fmla="*/ 508731 h 533261"/>
              <a:gd name="connsiteX2" fmla="*/ 78967 w 2969522"/>
              <a:gd name="connsiteY2" fmla="*/ 145771 h 533261"/>
              <a:gd name="connsiteX3" fmla="*/ 939180 w 2969522"/>
              <a:gd name="connsiteY3" fmla="*/ 0 h 533261"/>
              <a:gd name="connsiteX4" fmla="*/ 1636834 w 2969522"/>
              <a:gd name="connsiteY4" fmla="*/ 29349 h 533261"/>
              <a:gd name="connsiteX5" fmla="*/ 2963607 w 2969522"/>
              <a:gd name="connsiteY5" fmla="*/ 192801 h 533261"/>
              <a:gd name="connsiteX6" fmla="*/ 2089848 w 2969522"/>
              <a:gd name="connsiteY6" fmla="*/ 350784 h 533261"/>
              <a:gd name="connsiteX7" fmla="*/ 1270274 w 2969522"/>
              <a:gd name="connsiteY7" fmla="*/ 523273 h 533261"/>
              <a:gd name="connsiteX0" fmla="*/ 1243181 w 2969522"/>
              <a:gd name="connsiteY0" fmla="*/ 523401 h 546345"/>
              <a:gd name="connsiteX1" fmla="*/ 38328 w 2969522"/>
              <a:gd name="connsiteY1" fmla="*/ 508731 h 546345"/>
              <a:gd name="connsiteX2" fmla="*/ 78967 w 2969522"/>
              <a:gd name="connsiteY2" fmla="*/ 145771 h 546345"/>
              <a:gd name="connsiteX3" fmla="*/ 939180 w 2969522"/>
              <a:gd name="connsiteY3" fmla="*/ 0 h 546345"/>
              <a:gd name="connsiteX4" fmla="*/ 1636834 w 2969522"/>
              <a:gd name="connsiteY4" fmla="*/ 29349 h 546345"/>
              <a:gd name="connsiteX5" fmla="*/ 2963607 w 2969522"/>
              <a:gd name="connsiteY5" fmla="*/ 192801 h 546345"/>
              <a:gd name="connsiteX6" fmla="*/ 2089848 w 2969522"/>
              <a:gd name="connsiteY6" fmla="*/ 350784 h 546345"/>
              <a:gd name="connsiteX7" fmla="*/ 1270274 w 2969522"/>
              <a:gd name="connsiteY7" fmla="*/ 523273 h 546345"/>
              <a:gd name="connsiteX0" fmla="*/ 1268305 w 2994646"/>
              <a:gd name="connsiteY0" fmla="*/ 523401 h 546345"/>
              <a:gd name="connsiteX1" fmla="*/ 63452 w 2994646"/>
              <a:gd name="connsiteY1" fmla="*/ 508731 h 546345"/>
              <a:gd name="connsiteX2" fmla="*/ 104091 w 2994646"/>
              <a:gd name="connsiteY2" fmla="*/ 145771 h 546345"/>
              <a:gd name="connsiteX3" fmla="*/ 964304 w 2994646"/>
              <a:gd name="connsiteY3" fmla="*/ 0 h 546345"/>
              <a:gd name="connsiteX4" fmla="*/ 1661958 w 2994646"/>
              <a:gd name="connsiteY4" fmla="*/ 29349 h 546345"/>
              <a:gd name="connsiteX5" fmla="*/ 2988731 w 2994646"/>
              <a:gd name="connsiteY5" fmla="*/ 192801 h 546345"/>
              <a:gd name="connsiteX6" fmla="*/ 2114972 w 2994646"/>
              <a:gd name="connsiteY6" fmla="*/ 350784 h 546345"/>
              <a:gd name="connsiteX7" fmla="*/ 1295398 w 2994646"/>
              <a:gd name="connsiteY7" fmla="*/ 523273 h 54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4646" h="546345">
                <a:moveTo>
                  <a:pt x="1268305" y="523401"/>
                </a:moveTo>
                <a:cubicBezTo>
                  <a:pt x="1268438" y="523402"/>
                  <a:pt x="216848" y="583734"/>
                  <a:pt x="63452" y="508731"/>
                </a:cubicBezTo>
                <a:cubicBezTo>
                  <a:pt x="-8663" y="434705"/>
                  <a:pt x="-47180" y="251104"/>
                  <a:pt x="104091" y="145771"/>
                </a:cubicBezTo>
                <a:cubicBezTo>
                  <a:pt x="255362" y="40438"/>
                  <a:pt x="700144" y="23969"/>
                  <a:pt x="964304" y="0"/>
                </a:cubicBezTo>
                <a:cubicBezTo>
                  <a:pt x="996046" y="327"/>
                  <a:pt x="1378740" y="-3274"/>
                  <a:pt x="1661958" y="29349"/>
                </a:cubicBezTo>
                <a:cubicBezTo>
                  <a:pt x="1945176" y="61972"/>
                  <a:pt x="2913229" y="139229"/>
                  <a:pt x="2988731" y="192801"/>
                </a:cubicBezTo>
                <a:cubicBezTo>
                  <a:pt x="3064233" y="246373"/>
                  <a:pt x="2397194" y="295705"/>
                  <a:pt x="2114972" y="350784"/>
                </a:cubicBezTo>
                <a:cubicBezTo>
                  <a:pt x="1832750" y="405863"/>
                  <a:pt x="1793238" y="505250"/>
                  <a:pt x="1295398" y="523273"/>
                </a:cubicBezTo>
              </a:path>
            </a:pathLst>
          </a:custGeom>
          <a:solidFill>
            <a:srgbClr val="FFFF00">
              <a:alpha val="15000"/>
            </a:srgb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6622" y="62687"/>
            <a:ext cx="8588861" cy="62865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Epg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1055724"/>
            <a:ext cx="653975" cy="1825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fvTenant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2736" y="2351339"/>
            <a:ext cx="502263" cy="1778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fvBD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66043" y="2119450"/>
            <a:ext cx="734627" cy="2295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fvCtx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000" y="1779712"/>
            <a:ext cx="572852" cy="227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fvAp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099" y="2522859"/>
            <a:ext cx="685801" cy="2129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fvAEPg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7" idx="2"/>
            <a:endCxn id="8" idx="0"/>
          </p:cNvCxnSpPr>
          <p:nvPr/>
        </p:nvCxnSpPr>
        <p:spPr>
          <a:xfrm>
            <a:off x="1012788" y="1238249"/>
            <a:ext cx="321080" cy="11130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11" idx="0"/>
          </p:cNvCxnSpPr>
          <p:nvPr/>
        </p:nvCxnSpPr>
        <p:spPr>
          <a:xfrm flipH="1">
            <a:off x="667426" y="1238249"/>
            <a:ext cx="345362" cy="5414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0"/>
            <a:endCxn id="7" idx="2"/>
          </p:cNvCxnSpPr>
          <p:nvPr/>
        </p:nvCxnSpPr>
        <p:spPr>
          <a:xfrm flipH="1" flipV="1">
            <a:off x="1012788" y="1238249"/>
            <a:ext cx="1220569" cy="8812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4" idx="0"/>
            <a:endCxn id="11" idx="2"/>
          </p:cNvCxnSpPr>
          <p:nvPr/>
        </p:nvCxnSpPr>
        <p:spPr>
          <a:xfrm flipV="1">
            <a:off x="381000" y="2007393"/>
            <a:ext cx="286426" cy="5154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3" idx="0"/>
            <a:endCxn id="9" idx="2"/>
          </p:cNvCxnSpPr>
          <p:nvPr/>
        </p:nvCxnSpPr>
        <p:spPr>
          <a:xfrm flipV="1">
            <a:off x="1472194" y="2348958"/>
            <a:ext cx="761163" cy="123106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5" idx="0"/>
            <a:endCxn id="8" idx="2"/>
          </p:cNvCxnSpPr>
          <p:nvPr/>
        </p:nvCxnSpPr>
        <p:spPr>
          <a:xfrm flipV="1">
            <a:off x="457201" y="2529216"/>
            <a:ext cx="876667" cy="122079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6686" y="3750012"/>
            <a:ext cx="761029" cy="2120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fvRsBd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/>
          <p:cNvCxnSpPr>
            <a:stCxn id="85" idx="0"/>
            <a:endCxn id="14" idx="2"/>
          </p:cNvCxnSpPr>
          <p:nvPr/>
        </p:nvCxnSpPr>
        <p:spPr>
          <a:xfrm flipH="1" flipV="1">
            <a:off x="381000" y="2735774"/>
            <a:ext cx="76201" cy="10142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159759" y="3580024"/>
            <a:ext cx="624870" cy="1921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fvRsCtx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>
            <a:stCxn id="93" idx="0"/>
            <a:endCxn id="8" idx="2"/>
          </p:cNvCxnSpPr>
          <p:nvPr/>
        </p:nvCxnSpPr>
        <p:spPr>
          <a:xfrm flipH="1" flipV="1">
            <a:off x="1333868" y="2529216"/>
            <a:ext cx="138326" cy="10508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1980300" y="1083424"/>
            <a:ext cx="656922" cy="1687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fvEpP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933992" y="1033796"/>
            <a:ext cx="778986" cy="2680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fvBDDef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000967" y="1003331"/>
            <a:ext cx="685800" cy="2886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fvCtxDef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171" name="Straight Arrow Connector 170"/>
          <p:cNvCxnSpPr>
            <a:stCxn id="151" idx="2"/>
            <a:endCxn id="8" idx="3"/>
          </p:cNvCxnSpPr>
          <p:nvPr/>
        </p:nvCxnSpPr>
        <p:spPr>
          <a:xfrm rot="5400000">
            <a:off x="1885020" y="1001812"/>
            <a:ext cx="1138445" cy="1738486"/>
          </a:xfrm>
          <a:prstGeom prst="bentConnector2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2909786" y="2256963"/>
            <a:ext cx="412292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bdDn</a:t>
            </a:r>
            <a:endParaRPr lang="fr-FR" sz="700" b="1" dirty="0" smtClean="0"/>
          </a:p>
        </p:txBody>
      </p:sp>
      <p:cxnSp>
        <p:nvCxnSpPr>
          <p:cNvPr id="182" name="Straight Arrow Connector 170"/>
          <p:cNvCxnSpPr>
            <a:stCxn id="151" idx="3"/>
            <a:endCxn id="170" idx="1"/>
          </p:cNvCxnSpPr>
          <p:nvPr/>
        </p:nvCxnSpPr>
        <p:spPr>
          <a:xfrm flipV="1">
            <a:off x="3712978" y="1147664"/>
            <a:ext cx="287989" cy="20151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3581400" y="835228"/>
            <a:ext cx="577402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ctxDefDn</a:t>
            </a:r>
            <a:endParaRPr lang="fr-FR" sz="700" b="1" dirty="0" smtClean="0"/>
          </a:p>
        </p:txBody>
      </p:sp>
      <p:cxnSp>
        <p:nvCxnSpPr>
          <p:cNvPr id="187" name="Straight Arrow Connector 170"/>
          <p:cNvCxnSpPr>
            <a:stCxn id="170" idx="2"/>
            <a:endCxn id="9" idx="3"/>
          </p:cNvCxnSpPr>
          <p:nvPr/>
        </p:nvCxnSpPr>
        <p:spPr>
          <a:xfrm rot="5400000">
            <a:off x="3001166" y="891502"/>
            <a:ext cx="942207" cy="1743197"/>
          </a:xfrm>
          <a:prstGeom prst="bentConnector2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3838600" y="2012525"/>
            <a:ext cx="433132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ctxDn</a:t>
            </a:r>
            <a:endParaRPr lang="fr-FR" sz="700" b="1" dirty="0" smtClean="0"/>
          </a:p>
        </p:txBody>
      </p:sp>
      <p:cxnSp>
        <p:nvCxnSpPr>
          <p:cNvPr id="234" name="Straight Arrow Connector 170"/>
          <p:cNvCxnSpPr>
            <a:stCxn id="150" idx="3"/>
            <a:endCxn id="151" idx="1"/>
          </p:cNvCxnSpPr>
          <p:nvPr/>
        </p:nvCxnSpPr>
        <p:spPr>
          <a:xfrm>
            <a:off x="2637222" y="1167815"/>
            <a:ext cx="296770" cy="0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2452823" y="866442"/>
            <a:ext cx="556563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bdDefDn</a:t>
            </a:r>
            <a:endParaRPr lang="fr-FR" sz="700" b="1" dirty="0" smtClean="0"/>
          </a:p>
        </p:txBody>
      </p:sp>
      <p:cxnSp>
        <p:nvCxnSpPr>
          <p:cNvPr id="238" name="Straight Arrow Connector 170"/>
          <p:cNvCxnSpPr>
            <a:stCxn id="150" idx="1"/>
            <a:endCxn id="14" idx="0"/>
          </p:cNvCxnSpPr>
          <p:nvPr/>
        </p:nvCxnSpPr>
        <p:spPr>
          <a:xfrm flipH="1">
            <a:off x="381000" y="1167815"/>
            <a:ext cx="1599300" cy="1355044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1301909" y="1227390"/>
            <a:ext cx="566181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epgPKey</a:t>
            </a:r>
            <a:endParaRPr lang="fr-FR" sz="700" b="1" dirty="0" smtClean="0"/>
          </a:p>
        </p:txBody>
      </p:sp>
      <p:sp>
        <p:nvSpPr>
          <p:cNvPr id="249" name="Rectangle 248"/>
          <p:cNvSpPr/>
          <p:nvPr/>
        </p:nvSpPr>
        <p:spPr>
          <a:xfrm>
            <a:off x="2450074" y="3139614"/>
            <a:ext cx="609601" cy="1463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fvlocale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cxnSp>
        <p:nvCxnSpPr>
          <p:cNvPr id="250" name="Straight Connector 249"/>
          <p:cNvCxnSpPr>
            <a:stCxn id="249" idx="0"/>
            <a:endCxn id="150" idx="2"/>
          </p:cNvCxnSpPr>
          <p:nvPr/>
        </p:nvCxnSpPr>
        <p:spPr>
          <a:xfrm flipH="1" flipV="1">
            <a:off x="2308761" y="1252205"/>
            <a:ext cx="446114" cy="18874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3" name="Rectangle 262"/>
          <p:cNvSpPr/>
          <p:nvPr/>
        </p:nvSpPr>
        <p:spPr>
          <a:xfrm>
            <a:off x="2061216" y="3487534"/>
            <a:ext cx="701385" cy="1637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fvDyPathAtt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2869890" y="3487533"/>
            <a:ext cx="843088" cy="1637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fvStPathAtt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cxnSp>
        <p:nvCxnSpPr>
          <p:cNvPr id="265" name="Straight Arrow Connector 264"/>
          <p:cNvCxnSpPr>
            <a:stCxn id="263" idx="1"/>
            <a:endCxn id="214" idx="0"/>
          </p:cNvCxnSpPr>
          <p:nvPr/>
        </p:nvCxnSpPr>
        <p:spPr>
          <a:xfrm flipH="1">
            <a:off x="582927" y="3569416"/>
            <a:ext cx="1478289" cy="111239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stCxn id="249" idx="2"/>
            <a:endCxn id="263" idx="0"/>
          </p:cNvCxnSpPr>
          <p:nvPr/>
        </p:nvCxnSpPr>
        <p:spPr>
          <a:xfrm flipH="1">
            <a:off x="2411909" y="3285988"/>
            <a:ext cx="342966" cy="201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49" idx="2"/>
            <a:endCxn id="264" idx="0"/>
          </p:cNvCxnSpPr>
          <p:nvPr/>
        </p:nvCxnSpPr>
        <p:spPr>
          <a:xfrm>
            <a:off x="2754875" y="3285988"/>
            <a:ext cx="536559" cy="2015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5" name="Rectangle 274"/>
          <p:cNvSpPr/>
          <p:nvPr/>
        </p:nvSpPr>
        <p:spPr>
          <a:xfrm>
            <a:off x="2994518" y="4049125"/>
            <a:ext cx="531131" cy="2079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fvIfConn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cxnSp>
        <p:nvCxnSpPr>
          <p:cNvPr id="276" name="Straight Connector 275"/>
          <p:cNvCxnSpPr>
            <a:stCxn id="264" idx="2"/>
            <a:endCxn id="275" idx="0"/>
          </p:cNvCxnSpPr>
          <p:nvPr/>
        </p:nvCxnSpPr>
        <p:spPr>
          <a:xfrm flipH="1">
            <a:off x="3260084" y="3651297"/>
            <a:ext cx="31350" cy="3978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>
            <a:stCxn id="263" idx="2"/>
            <a:endCxn id="298" idx="0"/>
          </p:cNvCxnSpPr>
          <p:nvPr/>
        </p:nvCxnSpPr>
        <p:spPr>
          <a:xfrm flipH="1">
            <a:off x="2332720" y="3651297"/>
            <a:ext cx="79189" cy="3818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8" name="Rectangle 297"/>
          <p:cNvSpPr/>
          <p:nvPr/>
        </p:nvSpPr>
        <p:spPr>
          <a:xfrm>
            <a:off x="2043794" y="4033193"/>
            <a:ext cx="577852" cy="2408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fvIfConn</a:t>
            </a:r>
            <a:endParaRPr lang="en-US" sz="700" b="1" dirty="0" smtClean="0">
              <a:solidFill>
                <a:schemeClr val="tx1"/>
              </a:solidFill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110298" y="4681812"/>
            <a:ext cx="945258" cy="1759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fabricPathEp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321" name="Rectangle 320"/>
          <p:cNvSpPr/>
          <p:nvPr/>
        </p:nvSpPr>
        <p:spPr>
          <a:xfrm>
            <a:off x="5010471" y="1032549"/>
            <a:ext cx="358473" cy="1754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chemeClr val="tx1"/>
                </a:solidFill>
              </a:rPr>
              <a:t>l3Ctx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4989173" y="1955149"/>
            <a:ext cx="421027" cy="1567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chemeClr val="tx1"/>
                </a:solidFill>
              </a:rPr>
              <a:t>l2BD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/>
          <p:cNvCxnSpPr>
            <a:stCxn id="321" idx="2"/>
            <a:endCxn id="322" idx="0"/>
          </p:cNvCxnSpPr>
          <p:nvPr/>
        </p:nvCxnSpPr>
        <p:spPr>
          <a:xfrm>
            <a:off x="5189708" y="1207959"/>
            <a:ext cx="9979" cy="7471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5" name="Rectangle 324"/>
          <p:cNvSpPr/>
          <p:nvPr/>
        </p:nvSpPr>
        <p:spPr>
          <a:xfrm>
            <a:off x="4777783" y="3206038"/>
            <a:ext cx="632417" cy="1846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vlanCktEp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6007665" y="4478617"/>
            <a:ext cx="914401" cy="1676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vlanRsVlanEppAtt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327" name="Straight Connector 326"/>
          <p:cNvCxnSpPr>
            <a:stCxn id="322" idx="2"/>
            <a:endCxn id="325" idx="0"/>
          </p:cNvCxnSpPr>
          <p:nvPr/>
        </p:nvCxnSpPr>
        <p:spPr>
          <a:xfrm flipH="1">
            <a:off x="5093992" y="2111916"/>
            <a:ext cx="105695" cy="1094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stCxn id="325" idx="2"/>
            <a:endCxn id="326" idx="0"/>
          </p:cNvCxnSpPr>
          <p:nvPr/>
        </p:nvCxnSpPr>
        <p:spPr>
          <a:xfrm>
            <a:off x="5093992" y="3390643"/>
            <a:ext cx="1370874" cy="10879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Rectangle 328"/>
          <p:cNvSpPr/>
          <p:nvPr/>
        </p:nvSpPr>
        <p:spPr>
          <a:xfrm>
            <a:off x="4703489" y="4452715"/>
            <a:ext cx="1125232" cy="2024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vlanRsPathDomAtt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331" name="Straight Arrow Connector 330"/>
          <p:cNvCxnSpPr>
            <a:stCxn id="329" idx="2"/>
            <a:endCxn id="335" idx="0"/>
          </p:cNvCxnSpPr>
          <p:nvPr/>
        </p:nvCxnSpPr>
        <p:spPr>
          <a:xfrm>
            <a:off x="5266105" y="4655150"/>
            <a:ext cx="170734" cy="25804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2" name="Rectangle 331"/>
          <p:cNvSpPr/>
          <p:nvPr/>
        </p:nvSpPr>
        <p:spPr>
          <a:xfrm>
            <a:off x="3737795" y="4443107"/>
            <a:ext cx="880468" cy="2387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chemeClr val="tx1"/>
                </a:solidFill>
              </a:rPr>
              <a:t>l2RtDomIfConn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333" name="Straight Connector 332"/>
          <p:cNvCxnSpPr>
            <a:stCxn id="325" idx="2"/>
            <a:endCxn id="329" idx="0"/>
          </p:cNvCxnSpPr>
          <p:nvPr/>
        </p:nvCxnSpPr>
        <p:spPr>
          <a:xfrm>
            <a:off x="5093992" y="3390643"/>
            <a:ext cx="172113" cy="1062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stCxn id="325" idx="2"/>
            <a:endCxn id="332" idx="0"/>
          </p:cNvCxnSpPr>
          <p:nvPr/>
        </p:nvCxnSpPr>
        <p:spPr>
          <a:xfrm flipH="1">
            <a:off x="4178029" y="3390643"/>
            <a:ext cx="915963" cy="10524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5" name="Rectangle 334"/>
          <p:cNvSpPr/>
          <p:nvPr/>
        </p:nvSpPr>
        <p:spPr>
          <a:xfrm>
            <a:off x="4799335" y="4913196"/>
            <a:ext cx="1275007" cy="2203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nwPathEp</a:t>
            </a:r>
            <a:endParaRPr lang="en-US" sz="700" b="1" dirty="0">
              <a:solidFill>
                <a:schemeClr val="tx1"/>
              </a:solidFill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4521053" y="1685070"/>
            <a:ext cx="556563" cy="1892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bdDefDn</a:t>
            </a:r>
            <a:endParaRPr lang="fr-FR" sz="700" b="1" dirty="0" smtClean="0"/>
          </a:p>
        </p:txBody>
      </p:sp>
      <p:cxnSp>
        <p:nvCxnSpPr>
          <p:cNvPr id="367" name="Straight Arrow Connector 170"/>
          <p:cNvCxnSpPr>
            <a:stCxn id="322" idx="1"/>
            <a:endCxn id="151" idx="2"/>
          </p:cNvCxnSpPr>
          <p:nvPr/>
        </p:nvCxnSpPr>
        <p:spPr>
          <a:xfrm flipH="1" flipV="1">
            <a:off x="3323485" y="1301833"/>
            <a:ext cx="1665688" cy="731700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Arrow Connector 170"/>
          <p:cNvCxnSpPr>
            <a:stCxn id="326" idx="1"/>
            <a:endCxn id="150" idx="2"/>
          </p:cNvCxnSpPr>
          <p:nvPr/>
        </p:nvCxnSpPr>
        <p:spPr>
          <a:xfrm flipH="1" flipV="1">
            <a:off x="2308761" y="1252205"/>
            <a:ext cx="3698904" cy="3310254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170"/>
          <p:cNvCxnSpPr>
            <a:stCxn id="332" idx="0"/>
            <a:endCxn id="264" idx="2"/>
          </p:cNvCxnSpPr>
          <p:nvPr/>
        </p:nvCxnSpPr>
        <p:spPr>
          <a:xfrm flipH="1" flipV="1">
            <a:off x="3291434" y="3651297"/>
            <a:ext cx="886595" cy="791810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170"/>
          <p:cNvCxnSpPr>
            <a:stCxn id="325" idx="1"/>
            <a:endCxn id="14" idx="3"/>
          </p:cNvCxnSpPr>
          <p:nvPr/>
        </p:nvCxnSpPr>
        <p:spPr>
          <a:xfrm flipH="1" flipV="1">
            <a:off x="723900" y="2629317"/>
            <a:ext cx="4053883" cy="669024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5" name="TextBox 384"/>
          <p:cNvSpPr txBox="1"/>
          <p:nvPr/>
        </p:nvSpPr>
        <p:spPr>
          <a:xfrm>
            <a:off x="3639108" y="2958773"/>
            <a:ext cx="461986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/>
              <a:t>epgDn</a:t>
            </a:r>
            <a:endParaRPr lang="fr-FR" sz="700" b="1" dirty="0" smtClean="0"/>
          </a:p>
        </p:txBody>
      </p:sp>
      <p:sp>
        <p:nvSpPr>
          <p:cNvPr id="455" name="Rectangle 454"/>
          <p:cNvSpPr/>
          <p:nvPr/>
        </p:nvSpPr>
        <p:spPr>
          <a:xfrm>
            <a:off x="7008097" y="2588935"/>
            <a:ext cx="632417" cy="18460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vxlanCktEp</a:t>
            </a:r>
            <a:endParaRPr lang="en-US" sz="700" b="1" dirty="0">
              <a:solidFill>
                <a:srgbClr val="FF0000"/>
              </a:solidFill>
            </a:endParaRPr>
          </a:p>
        </p:txBody>
      </p:sp>
      <p:sp>
        <p:nvSpPr>
          <p:cNvPr id="456" name="Rectangle 455"/>
          <p:cNvSpPr/>
          <p:nvPr/>
        </p:nvSpPr>
        <p:spPr>
          <a:xfrm>
            <a:off x="7964162" y="2597395"/>
            <a:ext cx="1066800" cy="16768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vxlanRsVxlanEppAtt</a:t>
            </a:r>
            <a:endParaRPr lang="en-US" sz="700" b="1" dirty="0">
              <a:solidFill>
                <a:srgbClr val="FF0000"/>
              </a:solidFill>
            </a:endParaRPr>
          </a:p>
        </p:txBody>
      </p:sp>
      <p:cxnSp>
        <p:nvCxnSpPr>
          <p:cNvPr id="457" name="Straight Connector 456"/>
          <p:cNvCxnSpPr>
            <a:stCxn id="455" idx="3"/>
            <a:endCxn id="456" idx="1"/>
          </p:cNvCxnSpPr>
          <p:nvPr/>
        </p:nvCxnSpPr>
        <p:spPr>
          <a:xfrm flipV="1">
            <a:off x="7640514" y="2681237"/>
            <a:ext cx="323648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8" name="Rectangle 457"/>
          <p:cNvSpPr/>
          <p:nvPr/>
        </p:nvSpPr>
        <p:spPr>
          <a:xfrm>
            <a:off x="6761690" y="3164015"/>
            <a:ext cx="1125232" cy="20243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rgbClr val="FF0000"/>
                </a:solidFill>
              </a:rPr>
              <a:t>vxlanRsPathDomAtt</a:t>
            </a:r>
            <a:endParaRPr lang="en-US" sz="700" b="1" dirty="0">
              <a:solidFill>
                <a:srgbClr val="FF0000"/>
              </a:solidFill>
            </a:endParaRPr>
          </a:p>
        </p:txBody>
      </p:sp>
      <p:cxnSp>
        <p:nvCxnSpPr>
          <p:cNvPr id="459" name="Straight Arrow Connector 458"/>
          <p:cNvCxnSpPr>
            <a:stCxn id="458" idx="2"/>
            <a:endCxn id="463" idx="0"/>
          </p:cNvCxnSpPr>
          <p:nvPr/>
        </p:nvCxnSpPr>
        <p:spPr>
          <a:xfrm flipH="1">
            <a:off x="7318408" y="3366450"/>
            <a:ext cx="5898" cy="37524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0" name="Rectangle 459"/>
          <p:cNvSpPr/>
          <p:nvPr/>
        </p:nvSpPr>
        <p:spPr>
          <a:xfrm>
            <a:off x="5828721" y="3183705"/>
            <a:ext cx="852183" cy="19903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smtClean="0">
                <a:solidFill>
                  <a:srgbClr val="FF0000"/>
                </a:solidFill>
              </a:rPr>
              <a:t>l2RtDomIfConn</a:t>
            </a:r>
            <a:endParaRPr lang="en-US" sz="700" b="1" dirty="0">
              <a:solidFill>
                <a:srgbClr val="FF0000"/>
              </a:solidFill>
            </a:endParaRPr>
          </a:p>
        </p:txBody>
      </p:sp>
      <p:cxnSp>
        <p:nvCxnSpPr>
          <p:cNvPr id="461" name="Straight Connector 460"/>
          <p:cNvCxnSpPr>
            <a:stCxn id="455" idx="2"/>
            <a:endCxn id="458" idx="0"/>
          </p:cNvCxnSpPr>
          <p:nvPr/>
        </p:nvCxnSpPr>
        <p:spPr>
          <a:xfrm>
            <a:off x="7324306" y="2773540"/>
            <a:ext cx="0" cy="3904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/>
          <p:cNvCxnSpPr>
            <a:stCxn id="455" idx="2"/>
            <a:endCxn id="460" idx="0"/>
          </p:cNvCxnSpPr>
          <p:nvPr/>
        </p:nvCxnSpPr>
        <p:spPr>
          <a:xfrm flipH="1">
            <a:off x="6254813" y="2773540"/>
            <a:ext cx="1069493" cy="410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3" name="Rectangle 462"/>
          <p:cNvSpPr/>
          <p:nvPr/>
        </p:nvSpPr>
        <p:spPr>
          <a:xfrm>
            <a:off x="6680904" y="3741692"/>
            <a:ext cx="1275007" cy="2203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r>
              <a:rPr lang="en-US" sz="700" b="1" dirty="0" err="1" smtClean="0">
                <a:solidFill>
                  <a:schemeClr val="tx1"/>
                </a:solidFill>
              </a:rPr>
              <a:t>nwPathEp</a:t>
            </a:r>
            <a:endParaRPr lang="en-US" sz="700" b="1" dirty="0">
              <a:solidFill>
                <a:schemeClr val="tx1"/>
              </a:solidFill>
            </a:endParaRPr>
          </a:p>
        </p:txBody>
      </p:sp>
      <p:cxnSp>
        <p:nvCxnSpPr>
          <p:cNvPr id="466" name="Straight Arrow Connector 170"/>
          <p:cNvCxnSpPr>
            <a:stCxn id="456" idx="0"/>
            <a:endCxn id="150" idx="3"/>
          </p:cNvCxnSpPr>
          <p:nvPr/>
        </p:nvCxnSpPr>
        <p:spPr>
          <a:xfrm flipH="1" flipV="1">
            <a:off x="2637222" y="1167815"/>
            <a:ext cx="5860340" cy="1429580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Arrow Connector 170"/>
          <p:cNvCxnSpPr>
            <a:stCxn id="455" idx="1"/>
            <a:endCxn id="14" idx="3"/>
          </p:cNvCxnSpPr>
          <p:nvPr/>
        </p:nvCxnSpPr>
        <p:spPr>
          <a:xfrm flipH="1" flipV="1">
            <a:off x="723900" y="2629317"/>
            <a:ext cx="6284197" cy="51921"/>
          </a:xfrm>
          <a:prstGeom prst="straightConnector1">
            <a:avLst/>
          </a:prstGeom>
          <a:ln cap="flat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Arrow Connector 170"/>
          <p:cNvCxnSpPr>
            <a:stCxn id="460" idx="1"/>
            <a:endCxn id="298" idx="3"/>
          </p:cNvCxnSpPr>
          <p:nvPr/>
        </p:nvCxnSpPr>
        <p:spPr>
          <a:xfrm flipH="1">
            <a:off x="2621646" y="3283224"/>
            <a:ext cx="3207075" cy="870403"/>
          </a:xfrm>
          <a:prstGeom prst="straightConnector1">
            <a:avLst/>
          </a:prstGeom>
          <a:ln cap="flat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5" name="TextBox 504"/>
          <p:cNvSpPr txBox="1"/>
          <p:nvPr/>
        </p:nvSpPr>
        <p:spPr>
          <a:xfrm>
            <a:off x="6299704" y="2494293"/>
            <a:ext cx="461986" cy="189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700" b="1" dirty="0" err="1" smtClean="0">
                <a:solidFill>
                  <a:srgbClr val="FF0000"/>
                </a:solidFill>
              </a:rPr>
              <a:t>epgDn</a:t>
            </a:r>
            <a:endParaRPr lang="fr-FR" sz="700" b="1" dirty="0" smtClean="0">
              <a:solidFill>
                <a:srgbClr val="FF0000"/>
              </a:solidFill>
            </a:endParaRPr>
          </a:p>
        </p:txBody>
      </p:sp>
      <p:cxnSp>
        <p:nvCxnSpPr>
          <p:cNvPr id="509" name="Straight Connector 508"/>
          <p:cNvCxnSpPr>
            <a:stCxn id="322" idx="3"/>
            <a:endCxn id="455" idx="0"/>
          </p:cNvCxnSpPr>
          <p:nvPr/>
        </p:nvCxnSpPr>
        <p:spPr>
          <a:xfrm>
            <a:off x="5410200" y="2033533"/>
            <a:ext cx="1914106" cy="5554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Arrow Connector 514"/>
          <p:cNvCxnSpPr/>
          <p:nvPr/>
        </p:nvCxnSpPr>
        <p:spPr>
          <a:xfrm>
            <a:off x="7964162" y="953894"/>
            <a:ext cx="875038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8" name="TextBox 517"/>
          <p:cNvSpPr txBox="1"/>
          <p:nvPr/>
        </p:nvSpPr>
        <p:spPr>
          <a:xfrm>
            <a:off x="7339707" y="787953"/>
            <a:ext cx="715599" cy="3462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68589" tIns="34295" rIns="68589" bIns="34295" rtlCol="0">
            <a:spAutoFit/>
          </a:bodyPr>
          <a:lstStyle/>
          <a:p>
            <a:r>
              <a:rPr lang="fr-FR" sz="900" b="1" dirty="0" err="1"/>
              <a:t>t</a:t>
            </a:r>
            <a:r>
              <a:rPr lang="fr-FR" sz="900" b="1" dirty="0" err="1" smtClean="0"/>
              <a:t>dn</a:t>
            </a:r>
            <a:r>
              <a:rPr lang="fr-FR" sz="900" b="1" dirty="0" smtClean="0"/>
              <a:t> to </a:t>
            </a:r>
            <a:r>
              <a:rPr lang="fr-FR" sz="900" b="1" dirty="0" err="1" smtClean="0"/>
              <a:t>EpP</a:t>
            </a:r>
            <a:endParaRPr lang="fr-FR" sz="900" b="1" dirty="0"/>
          </a:p>
          <a:p>
            <a:r>
              <a:rPr lang="fr-FR" sz="900" b="1" dirty="0" smtClean="0"/>
              <a:t>(</a:t>
            </a:r>
            <a:r>
              <a:rPr lang="fr-FR" sz="900" b="1" dirty="0" err="1" smtClean="0"/>
              <a:t>res</a:t>
            </a:r>
            <a:r>
              <a:rPr lang="fr-FR" sz="900" b="1" dirty="0" smtClean="0"/>
              <a:t> EPG)</a:t>
            </a:r>
            <a:endParaRPr lang="fr-FR" sz="900" b="1" dirty="0"/>
          </a:p>
        </p:txBody>
      </p:sp>
    </p:spTree>
    <p:extLst>
      <p:ext uri="{BB962C8B-B14F-4D97-AF65-F5344CB8AC3E}">
        <p14:creationId xmlns:p14="http://schemas.microsoft.com/office/powerpoint/2010/main" val="357059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EPG </a:t>
            </a:r>
            <a:r>
              <a:rPr lang="fr-FR" dirty="0" err="1" smtClean="0"/>
              <a:t>concrete</a:t>
            </a:r>
            <a:r>
              <a:rPr lang="fr-FR" dirty="0" smtClean="0"/>
              <a:t>  model – </a:t>
            </a:r>
            <a:r>
              <a:rPr lang="fr-FR" dirty="0" err="1" smtClean="0">
                <a:solidFill>
                  <a:srgbClr val="FF0000"/>
                </a:solidFill>
              </a:rPr>
              <a:t>vxlanCktEp</a:t>
            </a:r>
            <a:r>
              <a:rPr lang="fr-FR" dirty="0" smtClean="0">
                <a:solidFill>
                  <a:srgbClr val="FF0000"/>
                </a:solidFill>
              </a:rPr>
              <a:t/>
            </a:r>
            <a:br>
              <a:rPr lang="fr-FR" dirty="0" smtClean="0">
                <a:solidFill>
                  <a:srgbClr val="FF0000"/>
                </a:solidFill>
              </a:rPr>
            </a:b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71550"/>
            <a:ext cx="9067800" cy="411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admin@bdsol-aci2-apic1:~&gt;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-c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vxlanCktEp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8847360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-[vxlan-8847360]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/pod-1/node-104/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-[vxlan-8847360]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:~&gt; </a:t>
            </a:r>
            <a:r>
              <a:rPr lang="fr-FR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/pod-1/node-103/</a:t>
            </a:r>
            <a:r>
              <a:rPr lang="fr-FR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[vxlan-2818051]/bd-[vxlan-16514958]/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-[vxlan-8847360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vxlan.CktEp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encap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: vxlan-8847360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adminSt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: active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childAction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: 2014-11-12T17:42:13.000+02:00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ctrl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policy-enforced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</a:t>
            </a:r>
            <a:r>
              <a:rPr lang="fr-FR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/pod-1/node-103/</a:t>
            </a:r>
            <a:r>
              <a:rPr lang="fr-FR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</a:t>
            </a:r>
            <a:r>
              <a:rPr lang="fr-FR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fr-FR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-[vxlan-8847360]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enfPref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epgDn</a:t>
            </a:r>
            <a:r>
              <a:rPr lang="fr-FR" sz="1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: uni/</a:t>
            </a:r>
            <a:r>
              <a:rPr lang="fr-FR" sz="10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hwId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: 14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id                   : 12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: local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mcastEncap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229.10.1.86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: 2014-11-13T16:44:50.534+02:00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mode                 : CE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monPolDn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monepg-RD_Monitoring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0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: RD:App_RD1:EPG_RD11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operSt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: up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pcTag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: 49154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qosPrio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unspecified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rn  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-[vxlan-8847360]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type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ckt-vxlan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vlanmgrCfgFailedBmp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vlanmgrCfgFailedTs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: 00:00:00:00.000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vlanmgrCfgState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: 0</a:t>
            </a:r>
          </a:p>
          <a:p>
            <a:pPr marL="1785" indent="0">
              <a:spcBef>
                <a:spcPts val="0"/>
              </a:spcBef>
              <a:buNone/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315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Logical</a:t>
            </a:r>
            <a:r>
              <a:rPr lang="fr-FR" dirty="0" smtClean="0"/>
              <a:t> – </a:t>
            </a:r>
            <a:r>
              <a:rPr lang="fr-FR" dirty="0" err="1" smtClean="0"/>
              <a:t>Resolved</a:t>
            </a:r>
            <a:r>
              <a:rPr lang="fr-FR" dirty="0" smtClean="0"/>
              <a:t> – </a:t>
            </a:r>
            <a:r>
              <a:rPr lang="fr-FR" dirty="0" err="1" smtClean="0"/>
              <a:t>Concrete</a:t>
            </a:r>
            <a:r>
              <a:rPr lang="fr-FR" dirty="0" smtClean="0"/>
              <a:t> model </a:t>
            </a:r>
            <a:br>
              <a:rPr lang="fr-FR" dirty="0" smtClean="0"/>
            </a:br>
            <a:r>
              <a:rPr lang="fr-FR" dirty="0" smtClean="0"/>
              <a:t>MO localisation in file structure </a:t>
            </a:r>
            <a:endParaRPr lang="fr-FR" dirty="0"/>
          </a:p>
        </p:txBody>
      </p:sp>
      <p:sp>
        <p:nvSpPr>
          <p:cNvPr id="3" name="AutoShape 2" descr="Blank model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04" y="895350"/>
            <a:ext cx="7002763" cy="413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31783" y="2038350"/>
            <a:ext cx="55335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000" dirty="0" smtClean="0">
                <a:solidFill>
                  <a:srgbClr val="FF0000"/>
                </a:solidFill>
              </a:rPr>
              <a:t>APIC: 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000" dirty="0" smtClean="0">
                <a:solidFill>
                  <a:srgbClr val="FF0000"/>
                </a:solidFill>
              </a:rPr>
              <a:t>/</a:t>
            </a:r>
            <a:r>
              <a:rPr lang="fr-FR" sz="1000" dirty="0" err="1" smtClean="0">
                <a:solidFill>
                  <a:srgbClr val="FF0000"/>
                </a:solidFill>
              </a:rPr>
              <a:t>aci</a:t>
            </a:r>
            <a:r>
              <a:rPr lang="fr-FR" sz="1000" dirty="0" smtClean="0">
                <a:solidFill>
                  <a:srgbClr val="FF0000"/>
                </a:solidFill>
              </a:rPr>
              <a:t>/..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1176" y="2379717"/>
            <a:ext cx="973343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000" b="1" dirty="0" smtClean="0">
                <a:solidFill>
                  <a:srgbClr val="FF0000"/>
                </a:solidFill>
              </a:rPr>
              <a:t>APIC: 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000" b="1" dirty="0" smtClean="0">
                <a:solidFill>
                  <a:srgbClr val="FF0000"/>
                </a:solidFill>
              </a:rPr>
              <a:t>/mit/uni/</a:t>
            </a:r>
            <a:r>
              <a:rPr lang="fr-FR" sz="1000" b="1" dirty="0" err="1" smtClean="0">
                <a:solidFill>
                  <a:srgbClr val="FF0000"/>
                </a:solidFill>
              </a:rPr>
              <a:t>epp</a:t>
            </a:r>
            <a:endParaRPr lang="fr-FR" sz="1000" b="1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000" b="1" dirty="0" smtClean="0">
                <a:solidFill>
                  <a:srgbClr val="FF0000"/>
                </a:solidFill>
              </a:rPr>
              <a:t>/mit/uni/</a:t>
            </a:r>
            <a:r>
              <a:rPr lang="fr-FR" sz="1000" b="1" dirty="0" err="1" smtClean="0">
                <a:solidFill>
                  <a:srgbClr val="FF0000"/>
                </a:solidFill>
              </a:rPr>
              <a:t>ctx</a:t>
            </a:r>
            <a:r>
              <a:rPr lang="fr-FR" sz="1000" b="1" dirty="0" smtClean="0">
                <a:solidFill>
                  <a:srgbClr val="FF0000"/>
                </a:solidFill>
              </a:rPr>
              <a:t>-..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000" b="1" dirty="0" smtClean="0">
                <a:solidFill>
                  <a:srgbClr val="FF0000"/>
                </a:solidFill>
              </a:rPr>
              <a:t>/mit/uni/bd..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35057" y="1657350"/>
            <a:ext cx="930063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000" b="1" dirty="0" smtClean="0">
                <a:solidFill>
                  <a:srgbClr val="FF0000"/>
                </a:solidFill>
              </a:rPr>
              <a:t>Switch: 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000" b="1" dirty="0" smtClean="0">
                <a:solidFill>
                  <a:srgbClr val="FF0000"/>
                </a:solidFill>
              </a:rPr>
              <a:t>/mit/uni/</a:t>
            </a:r>
            <a:r>
              <a:rPr lang="fr-FR" sz="1000" b="1" dirty="0" err="1" smtClean="0">
                <a:solidFill>
                  <a:srgbClr val="FF0000"/>
                </a:solidFill>
              </a:rPr>
              <a:t>epp</a:t>
            </a:r>
            <a:endParaRPr lang="fr-FR" sz="1000" b="1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000" b="1" dirty="0" smtClean="0">
                <a:solidFill>
                  <a:srgbClr val="FF0000"/>
                </a:solidFill>
              </a:rPr>
              <a:t>/mit/uni/</a:t>
            </a:r>
            <a:r>
              <a:rPr lang="fr-FR" sz="1000" b="1" dirty="0" err="1" smtClean="0">
                <a:solidFill>
                  <a:srgbClr val="FF0000"/>
                </a:solidFill>
              </a:rPr>
              <a:t>ctx</a:t>
            </a:r>
            <a:r>
              <a:rPr lang="fr-FR" sz="1000" b="1" dirty="0" smtClean="0">
                <a:solidFill>
                  <a:srgbClr val="FF0000"/>
                </a:solidFill>
              </a:rPr>
              <a:t>..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000" b="1" dirty="0" smtClean="0">
                <a:solidFill>
                  <a:srgbClr val="FF0000"/>
                </a:solidFill>
              </a:rPr>
              <a:t>/mit/uni/bd..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9589" y="1544368"/>
            <a:ext cx="2217274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000" b="1" dirty="0" smtClean="0">
                <a:solidFill>
                  <a:srgbClr val="FF0000"/>
                </a:solidFill>
              </a:rPr>
              <a:t>APIC </a:t>
            </a:r>
            <a:r>
              <a:rPr lang="fr-FR" sz="1000" b="1" dirty="0" err="1" smtClean="0">
                <a:solidFill>
                  <a:srgbClr val="FF0000"/>
                </a:solidFill>
              </a:rPr>
              <a:t>view</a:t>
            </a:r>
            <a:r>
              <a:rPr lang="fr-FR" sz="1000" b="1" dirty="0" smtClean="0">
                <a:solidFill>
                  <a:srgbClr val="FF0000"/>
                </a:solidFill>
              </a:rPr>
              <a:t> : 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000" b="1" dirty="0" smtClean="0">
                <a:solidFill>
                  <a:srgbClr val="FF0000"/>
                </a:solidFill>
              </a:rPr>
              <a:t>/mit/</a:t>
            </a:r>
            <a:r>
              <a:rPr lang="fr-FR" sz="1000" b="1" dirty="0" err="1" smtClean="0">
                <a:solidFill>
                  <a:srgbClr val="FF0000"/>
                </a:solidFill>
              </a:rPr>
              <a:t>topology</a:t>
            </a:r>
            <a:r>
              <a:rPr lang="fr-FR" sz="1000" b="1" dirty="0" smtClean="0">
                <a:solidFill>
                  <a:srgbClr val="FF0000"/>
                </a:solidFill>
              </a:rPr>
              <a:t>/pod-1/</a:t>
            </a:r>
            <a:r>
              <a:rPr lang="fr-FR" sz="1000" b="1" dirty="0" err="1" smtClean="0">
                <a:solidFill>
                  <a:srgbClr val="FF0000"/>
                </a:solidFill>
              </a:rPr>
              <a:t>node</a:t>
            </a:r>
            <a:r>
              <a:rPr lang="fr-FR" sz="1000" b="1" dirty="0" smtClean="0">
                <a:solidFill>
                  <a:srgbClr val="FF0000"/>
                </a:solidFill>
              </a:rPr>
              <a:t>-x/</a:t>
            </a:r>
            <a:r>
              <a:rPr lang="fr-FR" sz="1000" b="1" dirty="0" err="1" smtClean="0">
                <a:solidFill>
                  <a:srgbClr val="FF0000"/>
                </a:solidFill>
              </a:rPr>
              <a:t>sys</a:t>
            </a:r>
            <a:r>
              <a:rPr lang="fr-FR" sz="1000" b="1" dirty="0" smtClean="0">
                <a:solidFill>
                  <a:srgbClr val="FF0000"/>
                </a:solidFill>
              </a:rPr>
              <a:t>/...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000" b="1" dirty="0" smtClean="0">
                <a:solidFill>
                  <a:srgbClr val="FF0000"/>
                </a:solidFill>
              </a:rPr>
              <a:t>On switch: 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000" b="1" dirty="0" smtClean="0">
                <a:solidFill>
                  <a:srgbClr val="FF0000"/>
                </a:solidFill>
              </a:rPr>
              <a:t>/mit/</a:t>
            </a:r>
            <a:r>
              <a:rPr lang="fr-FR" sz="1000" b="1" dirty="0" err="1" smtClean="0">
                <a:solidFill>
                  <a:srgbClr val="FF0000"/>
                </a:solidFill>
              </a:rPr>
              <a:t>sys</a:t>
            </a:r>
            <a:r>
              <a:rPr lang="fr-FR" sz="1000" b="1" dirty="0" smtClean="0">
                <a:solidFill>
                  <a:srgbClr val="FF0000"/>
                </a:solidFill>
              </a:rPr>
              <a:t>/...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0" y="2853693"/>
            <a:ext cx="11079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000" b="1" dirty="0" smtClean="0">
                <a:solidFill>
                  <a:srgbClr val="FF0000"/>
                </a:solidFill>
              </a:rPr>
              <a:t>Switch CLI 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000" b="1" dirty="0" smtClean="0">
                <a:solidFill>
                  <a:srgbClr val="FF0000"/>
                </a:solidFill>
              </a:rPr>
              <a:t>And </a:t>
            </a:r>
            <a:r>
              <a:rPr lang="fr-FR" sz="1000" b="1" dirty="0" err="1" smtClean="0">
                <a:solidFill>
                  <a:srgbClr val="FF0000"/>
                </a:solidFill>
              </a:rPr>
              <a:t>vsh_lc</a:t>
            </a:r>
            <a:r>
              <a:rPr lang="fr-FR" sz="1000" b="1" dirty="0" smtClean="0">
                <a:solidFill>
                  <a:srgbClr val="FF0000"/>
                </a:solidFill>
              </a:rPr>
              <a:t> CLI</a:t>
            </a:r>
          </a:p>
        </p:txBody>
      </p:sp>
    </p:spTree>
    <p:extLst>
      <p:ext uri="{BB962C8B-B14F-4D97-AF65-F5344CB8AC3E}">
        <p14:creationId xmlns:p14="http://schemas.microsoft.com/office/powerpoint/2010/main" val="507360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413138" cy="765432"/>
          </a:xfrm>
        </p:spPr>
        <p:txBody>
          <a:bodyPr/>
          <a:lstStyle/>
          <a:p>
            <a:r>
              <a:rPr lang="fr-FR" dirty="0"/>
              <a:t>EPG </a:t>
            </a:r>
            <a:r>
              <a:rPr lang="fr-FR" dirty="0" err="1"/>
              <a:t>concrete</a:t>
            </a:r>
            <a:r>
              <a:rPr lang="fr-FR" dirty="0"/>
              <a:t>  model </a:t>
            </a:r>
            <a:r>
              <a:rPr lang="fr-FR" dirty="0" smtClean="0"/>
              <a:t>– </a:t>
            </a:r>
            <a:r>
              <a:rPr lang="fr-FR" dirty="0" err="1" smtClean="0">
                <a:solidFill>
                  <a:srgbClr val="FF0000"/>
                </a:solidFill>
              </a:rPr>
              <a:t>vxlanRsVxlanEppAtt</a:t>
            </a:r>
            <a:r>
              <a:rPr lang="fr-FR" dirty="0" smtClean="0">
                <a:solidFill>
                  <a:srgbClr val="FF0000"/>
                </a:solidFill>
              </a:rPr>
              <a:t/>
            </a:r>
            <a:br>
              <a:rPr lang="fr-FR" dirty="0" smtClean="0">
                <a:solidFill>
                  <a:srgbClr val="FF0000"/>
                </a:solidFill>
              </a:rPr>
            </a:br>
            <a:r>
              <a:rPr lang="fr-FR" dirty="0" err="1" smtClean="0"/>
              <a:t>linking</a:t>
            </a:r>
            <a:r>
              <a:rPr lang="fr-FR" dirty="0" smtClean="0"/>
              <a:t> </a:t>
            </a:r>
            <a:r>
              <a:rPr lang="fr-FR" dirty="0" err="1" smtClean="0"/>
              <a:t>concrete</a:t>
            </a:r>
            <a:r>
              <a:rPr lang="fr-FR" dirty="0" smtClean="0"/>
              <a:t> </a:t>
            </a:r>
            <a:r>
              <a:rPr lang="fr-FR" dirty="0" err="1" smtClean="0"/>
              <a:t>vxlan</a:t>
            </a:r>
            <a:r>
              <a:rPr lang="fr-FR" dirty="0" smtClean="0"/>
              <a:t> to </a:t>
            </a:r>
            <a:r>
              <a:rPr lang="fr-FR" dirty="0" err="1" smtClean="0"/>
              <a:t>resolved</a:t>
            </a:r>
            <a:r>
              <a:rPr lang="fr-FR" dirty="0" smtClean="0"/>
              <a:t> EPG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85067"/>
            <a:ext cx="8661384" cy="371553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spcBef>
                <a:spcPts val="0"/>
              </a:spcBef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admin@bdsol-aci2-apic1:vxlan-[vxlan-8847360]&gt;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-c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vxlanRsVxlanEppAtt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vxlan-884</a:t>
            </a:r>
          </a:p>
          <a:p>
            <a:pPr>
              <a:spcBef>
                <a:spcPts val="0"/>
              </a:spcBef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-[vxlan-8847360]/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rsvxlanEppAtt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/pod-1/node-104/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-[vxlan-8847360]/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rsvxlanEppAtt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admin@bdsol-aci2-apic1:vxlan-[vxlan-8847360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]&gt;</a:t>
            </a:r>
          </a:p>
          <a:p>
            <a:pPr>
              <a:spcBef>
                <a:spcPts val="0"/>
              </a:spcBef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admin@bdsol-aci2-apic1:vxlan-[vxlan-8847360]&gt;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-d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-[vxlan-8847360]/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rsvxlanEppAtt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</a:p>
          <a:p>
            <a:pPr>
              <a:spcBef>
                <a:spcPts val="0"/>
              </a:spcBef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vxlan.RsVxlanEppAtt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childAction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:</a:t>
            </a:r>
          </a:p>
          <a:p>
            <a:pPr>
              <a:spcBef>
                <a:spcPts val="0"/>
              </a:spcBef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fr-FR" sz="10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sz="10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/pod-1/node-103/</a:t>
            </a:r>
            <a:r>
              <a:rPr lang="fr-FR" sz="10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</a:t>
            </a:r>
            <a:r>
              <a:rPr lang="fr-FR" sz="10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fr-FR" sz="10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-[vxlan-8847360]/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rsvxlanEppAtt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forceResolve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: no</a:t>
            </a:r>
          </a:p>
          <a:p>
            <a:pPr>
              <a:spcBef>
                <a:spcPts val="0"/>
              </a:spcBef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local</a:t>
            </a:r>
          </a:p>
          <a:p>
            <a:pPr>
              <a:spcBef>
                <a:spcPts val="0"/>
              </a:spcBef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2014-11-12T17:42:17.695+02:00</a:t>
            </a:r>
          </a:p>
          <a:p>
            <a:pPr>
              <a:spcBef>
                <a:spcPts val="0"/>
              </a:spcBef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parentSKey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: 12</a:t>
            </a:r>
          </a:p>
          <a:p>
            <a:pPr>
              <a:spcBef>
                <a:spcPts val="0"/>
              </a:spcBef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rType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mo</a:t>
            </a:r>
          </a:p>
          <a:p>
            <a:pPr>
              <a:spcBef>
                <a:spcPts val="0"/>
              </a:spcBef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rn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rsvxlanEppAtt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state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formed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stateQual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: none</a:t>
            </a:r>
          </a:p>
          <a:p>
            <a:pPr>
              <a:spcBef>
                <a:spcPts val="0"/>
              </a:spcBef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</a:t>
            </a:r>
          </a:p>
          <a:p>
            <a:pPr>
              <a:spcBef>
                <a:spcPts val="0"/>
              </a:spcBef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tCl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fvEpP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</a:t>
            </a:r>
          </a:p>
          <a:p>
            <a:pPr>
              <a:spcBef>
                <a:spcPts val="0"/>
              </a:spcBef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tType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mo</a:t>
            </a:r>
          </a:p>
          <a:p>
            <a:pPr>
              <a:spcBef>
                <a:spcPts val="0"/>
              </a:spcBef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632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EPG </a:t>
            </a:r>
            <a:r>
              <a:rPr lang="fr-FR" dirty="0" err="1"/>
              <a:t>concrete</a:t>
            </a:r>
            <a:r>
              <a:rPr lang="fr-FR" dirty="0"/>
              <a:t>  model </a:t>
            </a:r>
            <a:r>
              <a:rPr lang="fr-FR" dirty="0" smtClean="0"/>
              <a:t>– </a:t>
            </a:r>
            <a:r>
              <a:rPr lang="fr-FR" dirty="0" smtClean="0">
                <a:solidFill>
                  <a:srgbClr val="FF0000"/>
                </a:solidFill>
              </a:rPr>
              <a:t>l2RsPathDomAtt</a:t>
            </a:r>
            <a:br>
              <a:rPr lang="fr-FR" dirty="0" smtClean="0">
                <a:solidFill>
                  <a:srgbClr val="FF0000"/>
                </a:solidFill>
              </a:rPr>
            </a:br>
            <a:r>
              <a:rPr lang="fr-FR" dirty="0" err="1" smtClean="0"/>
              <a:t>linking</a:t>
            </a:r>
            <a:r>
              <a:rPr lang="fr-FR" dirty="0" smtClean="0"/>
              <a:t> </a:t>
            </a:r>
            <a:r>
              <a:rPr lang="fr-FR" dirty="0" err="1" smtClean="0"/>
              <a:t>encaps</a:t>
            </a:r>
            <a:r>
              <a:rPr lang="fr-FR" dirty="0" smtClean="0"/>
              <a:t> </a:t>
            </a:r>
            <a:r>
              <a:rPr lang="fr-FR" dirty="0" err="1" smtClean="0"/>
              <a:t>vxlan</a:t>
            </a:r>
            <a:r>
              <a:rPr lang="fr-FR" dirty="0" smtClean="0"/>
              <a:t> to </a:t>
            </a:r>
            <a:r>
              <a:rPr lang="fr-FR" dirty="0" err="1" smtClean="0"/>
              <a:t>Physical</a:t>
            </a:r>
            <a:r>
              <a:rPr lang="fr-FR" dirty="0" smtClean="0"/>
              <a:t> port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95350"/>
            <a:ext cx="8661384" cy="4248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admin@bdsol-aci2-apic1:vxlan-[vxlan-8847360]&gt;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-c l2RsPathDomAtt |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884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-[vxlan-8847360]/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rspathDomAtt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conng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-[eth1/47]]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/pod-1/node-104/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-[vxlan-8847360]/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rspathDomAtt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/pod-1/node-104/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conng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-[eth1/47]]</a:t>
            </a:r>
          </a:p>
          <a:p>
            <a:pPr marL="1785" indent="0">
              <a:spcBef>
                <a:spcPts val="0"/>
              </a:spcBef>
              <a:buNone/>
            </a:pPr>
            <a:endParaRPr lang="fr-FR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admin@bdsol-aci2-apic1:vxlan-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[vxlan-8847360]&gt;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-d 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-[vxlan-8847360]/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rspathDomAtt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conng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-[eth1/47]]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l2.RsPathDomAtt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: 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/pod-1/node-103/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conng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-[eth1/47]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childAction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</a:t>
            </a:r>
            <a:r>
              <a:rPr lang="fr-FR" sz="10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/pod-1/node-103/</a:t>
            </a:r>
            <a:r>
              <a:rPr lang="fr-FR" sz="10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</a:t>
            </a:r>
            <a:r>
              <a:rPr lang="fr-FR" sz="1000" b="1" dirty="0" err="1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fr-FR" sz="1000" b="1" dirty="0">
                <a:solidFill>
                  <a:srgbClr val="004C8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-[vxlan-8847360]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rspathDomAtt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/pod-1/node-103/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conng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fr-FR" sz="1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-[eth1/47]]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forceResolve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 no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: local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: 2014-11-13T16:44:50.534+02:00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monPolDn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: 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monepg-RD_Monitoring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parentSKey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12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rType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: mo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rn  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rspathDomAtt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conng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-[eth1/47]]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state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formed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stateQual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: none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tCl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nwPathEp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tSKey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: eth1/47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tType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: mo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type      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regular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vlanmgrCfgFailedBmp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vlanmgrCfgFailedTs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: 00:00:00:00.000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vlanmgrCfgState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: 0</a:t>
            </a:r>
          </a:p>
          <a:p>
            <a:pPr marL="1785" indent="0">
              <a:spcBef>
                <a:spcPts val="0"/>
              </a:spcBef>
              <a:buNone/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8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EPG </a:t>
            </a:r>
            <a:r>
              <a:rPr lang="fr-FR" dirty="0" err="1" smtClean="0"/>
              <a:t>concrete</a:t>
            </a:r>
            <a:r>
              <a:rPr lang="fr-FR" dirty="0" smtClean="0"/>
              <a:t>  model – </a:t>
            </a:r>
            <a:r>
              <a:rPr lang="fr-FR" dirty="0" smtClean="0">
                <a:solidFill>
                  <a:srgbClr val="FF0000"/>
                </a:solidFill>
              </a:rPr>
              <a:t>l2RtDomIfConn</a:t>
            </a:r>
            <a:br>
              <a:rPr lang="fr-FR" dirty="0" smtClean="0">
                <a:solidFill>
                  <a:srgbClr val="FF0000"/>
                </a:solidFill>
              </a:rPr>
            </a:br>
            <a:r>
              <a:rPr lang="fr-FR" dirty="0" err="1" smtClean="0">
                <a:solidFill>
                  <a:schemeClr val="bg1"/>
                </a:solidFill>
              </a:rPr>
              <a:t>linking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concrete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vxlan</a:t>
            </a:r>
            <a:r>
              <a:rPr lang="fr-FR" dirty="0" smtClean="0">
                <a:solidFill>
                  <a:schemeClr val="bg1"/>
                </a:solidFill>
              </a:rPr>
              <a:t> to </a:t>
            </a:r>
            <a:r>
              <a:rPr lang="fr-FR" dirty="0" err="1" smtClean="0">
                <a:solidFill>
                  <a:schemeClr val="bg1"/>
                </a:solidFill>
              </a:rPr>
              <a:t>resolved</a:t>
            </a:r>
            <a:r>
              <a:rPr lang="fr-FR" dirty="0" smtClean="0">
                <a:solidFill>
                  <a:schemeClr val="bg1"/>
                </a:solidFill>
              </a:rPr>
              <a:t> dyn </a:t>
            </a:r>
            <a:r>
              <a:rPr lang="fr-FR" dirty="0" err="1" smtClean="0">
                <a:solidFill>
                  <a:schemeClr val="bg1"/>
                </a:solidFill>
              </a:rPr>
              <a:t>path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71550"/>
            <a:ext cx="9067800" cy="411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admin@bdsol-aci2-apic1:~&gt;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-c  l2RtDomIfConn 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vxlan-8847360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/pod-1/node-104/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-[vxlan-8847360]/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rtfvDomIfConn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-RD/ap-App_RD1/epg-EPG_RD11]/node-104/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/pod-1/paths-104/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-[eth1/47]]/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conndef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-[vxlan-8847360]-[0.0.0.0]]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-[vxlan-8847360]/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rtfvDomIfConn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/pod-1/paths-103/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-[eth1/47]]/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conndef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-[vxlan-8847360]-[0.0.0.0]]</a:t>
            </a:r>
          </a:p>
          <a:p>
            <a:pPr marL="1785" indent="0">
              <a:spcBef>
                <a:spcPts val="0"/>
              </a:spcBef>
              <a:buNone/>
            </a:pPr>
            <a:endParaRPr lang="fr-FR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admin@bdsol-aci2-apic1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:~&gt; 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moquery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-d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/pod-1/node-103/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-[vxlan-8847360]/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rtfvDomIfConn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/pod-1/paths-103/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-[eth1/47]]/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conndef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-[vxlan-8847360]-[0.0.0.0]]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Total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</a:p>
          <a:p>
            <a:pPr marL="1785" indent="0">
              <a:spcBef>
                <a:spcPts val="0"/>
              </a:spcBef>
              <a:buNone/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 l2.RtDomIfConn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tDn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: uni/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-RD/ap-App_RD1/epg-EPG_RD11]/node-103/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dyatt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/pod-1/paths-103/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pathep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-[eth1/47]]/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conndef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-[vxlan-8847360]-[0.0.0.0]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childAction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: </a:t>
            </a:r>
            <a:r>
              <a:rPr lang="fr-FR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/pod-1/node-103/</a:t>
            </a:r>
            <a:r>
              <a:rPr lang="fr-FR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r>
              <a:rPr lang="fr-FR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fr-FR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-[vxlan-2818051]/bd-[vxlan-16514958]/</a:t>
            </a:r>
            <a:r>
              <a:rPr lang="fr-FR" sz="1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vxlan</a:t>
            </a:r>
            <a:r>
              <a:rPr lang="fr-FR" sz="1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-[vxlan-8847360]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rtfvDomIfConn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/pod-1/paths-103/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-[eth1/47]]/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conndef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-[vxlan-8847360]-[0.0.0.0]]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lcOwn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local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modTs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2014-11-12T17:42:17.695+02:00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parentSKey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: 12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rn 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rtfvDomIfConn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-[uni/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-RD/ap-App_RD1/epg-EPG_RD11]/node-103/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dyatt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topology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/pod-1/paths-103/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pathep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-[eth1/47]]/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conndef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-[vxlan-8847360]-[0.0.0.0]]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:</a:t>
            </a:r>
          </a:p>
          <a:p>
            <a:pPr marL="1785" indent="0">
              <a:spcBef>
                <a:spcPts val="0"/>
              </a:spcBef>
              <a:buNone/>
            </a:pP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tCl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fvIfConn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85" indent="0">
              <a:spcBef>
                <a:spcPts val="0"/>
              </a:spcBef>
              <a:buNone/>
            </a:pPr>
            <a:endParaRPr lang="fr-FR" sz="1000" dirty="0" err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44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– </a:t>
            </a:r>
            <a:r>
              <a:rPr lang="fr-FR" dirty="0" err="1" smtClean="0"/>
              <a:t>ref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85" indent="0">
              <a:buNone/>
            </a:pPr>
            <a:r>
              <a:rPr lang="en-US" dirty="0" smtClean="0"/>
              <a:t>Some bugs where resolved/concrete model do not follow logical </a:t>
            </a:r>
          </a:p>
          <a:p>
            <a:r>
              <a:rPr lang="en-US" dirty="0" smtClean="0"/>
              <a:t>CSCur31409(</a:t>
            </a:r>
            <a:r>
              <a:rPr lang="en-US" dirty="0" err="1" smtClean="0"/>
              <a:t>CSC.datacenter,R-V,rducombl</a:t>
            </a:r>
            <a:r>
              <a:rPr lang="en-US" dirty="0" smtClean="0"/>
              <a:t>)stuck </a:t>
            </a:r>
            <a:r>
              <a:rPr lang="en-US" dirty="0"/>
              <a:t>MO class :  </a:t>
            </a:r>
            <a:r>
              <a:rPr lang="en-US" dirty="0" err="1"/>
              <a:t>fvDyPathAtt</a:t>
            </a:r>
            <a:r>
              <a:rPr lang="en-US" dirty="0"/>
              <a:t> when the access policy is deleted</a:t>
            </a:r>
            <a:endParaRPr lang="fr-FR" dirty="0" smtClean="0"/>
          </a:p>
          <a:p>
            <a:r>
              <a:rPr lang="fr-FR" dirty="0" smtClean="0"/>
              <a:t>CSCur60990(</a:t>
            </a:r>
            <a:r>
              <a:rPr lang="fr-FR" dirty="0" err="1" smtClean="0"/>
              <a:t>CSC.datacenter,upd,cdetsbsi</a:t>
            </a:r>
            <a:r>
              <a:rPr lang="fr-FR" dirty="0" smtClean="0"/>
              <a:t>)</a:t>
            </a:r>
            <a:r>
              <a:rPr lang="fr-FR" dirty="0" err="1" smtClean="0"/>
              <a:t>stuck</a:t>
            </a:r>
            <a:r>
              <a:rPr lang="fr-FR" dirty="0" smtClean="0"/>
              <a:t> </a:t>
            </a:r>
            <a:r>
              <a:rPr lang="fr-FR" dirty="0"/>
              <a:t>MO </a:t>
            </a:r>
            <a:r>
              <a:rPr lang="fr-FR" dirty="0" err="1"/>
              <a:t>fabric.Link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 </a:t>
            </a:r>
            <a:r>
              <a:rPr lang="fr-FR" dirty="0" err="1" smtClean="0"/>
              <a:t>decommission</a:t>
            </a:r>
            <a:endParaRPr lang="fr-FR" dirty="0" smtClean="0"/>
          </a:p>
          <a:p>
            <a:r>
              <a:rPr lang="fr-FR" dirty="0"/>
              <a:t>CSCur35477(</a:t>
            </a:r>
            <a:r>
              <a:rPr lang="fr-FR" dirty="0" err="1"/>
              <a:t>CSC.datacenter,new,cdetsbsi</a:t>
            </a:r>
            <a:r>
              <a:rPr lang="fr-FR" dirty="0"/>
              <a:t>)AVS - </a:t>
            </a:r>
            <a:r>
              <a:rPr lang="fr-FR" dirty="0" err="1"/>
              <a:t>fvDyPathAtt</a:t>
            </a:r>
            <a:r>
              <a:rPr lang="fr-FR" dirty="0"/>
              <a:t> and  FD_VXLAN not </a:t>
            </a:r>
            <a:r>
              <a:rPr lang="fr-FR" dirty="0" err="1"/>
              <a:t>created</a:t>
            </a:r>
            <a:r>
              <a:rPr lang="fr-FR" dirty="0"/>
              <a:t> for one </a:t>
            </a:r>
            <a:r>
              <a:rPr lang="fr-FR" dirty="0" smtClean="0"/>
              <a:t>EPG</a:t>
            </a:r>
          </a:p>
          <a:p>
            <a:r>
              <a:rPr lang="fr-FR" dirty="0"/>
              <a:t>CSCur31133(</a:t>
            </a:r>
            <a:r>
              <a:rPr lang="fr-FR" dirty="0" err="1"/>
              <a:t>CSC.datacenter,new,cdetsbsi</a:t>
            </a:r>
            <a:r>
              <a:rPr lang="fr-FR" dirty="0"/>
              <a:t>)</a:t>
            </a:r>
            <a:r>
              <a:rPr lang="fr-FR" dirty="0" err="1"/>
              <a:t>stuck</a:t>
            </a:r>
            <a:r>
              <a:rPr lang="fr-FR" dirty="0"/>
              <a:t> </a:t>
            </a:r>
            <a:r>
              <a:rPr lang="fr-FR" dirty="0" err="1"/>
              <a:t>concrete</a:t>
            </a:r>
            <a:r>
              <a:rPr lang="fr-FR" dirty="0"/>
              <a:t> MO </a:t>
            </a:r>
            <a:r>
              <a:rPr lang="fr-FR" dirty="0" err="1"/>
              <a:t>after</a:t>
            </a:r>
            <a:r>
              <a:rPr lang="fr-FR" dirty="0"/>
              <a:t>  </a:t>
            </a:r>
            <a:r>
              <a:rPr lang="fr-FR" dirty="0" err="1"/>
              <a:t>deletion</a:t>
            </a:r>
            <a:r>
              <a:rPr lang="fr-FR" dirty="0"/>
              <a:t> of MO of class </a:t>
            </a:r>
            <a:r>
              <a:rPr lang="fr-FR" dirty="0" err="1" smtClean="0"/>
              <a:t>infraAccBndlGrp</a:t>
            </a:r>
            <a:endParaRPr lang="fr-FR" dirty="0" smtClean="0"/>
          </a:p>
          <a:p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techzone.cisco.com/t5/Application-Centric/Class-amp-Object-Configuration-Verification-Case-Example/ta-p/729533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653896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9138" y="29718"/>
            <a:ext cx="8580923" cy="781361"/>
          </a:xfrm>
        </p:spPr>
        <p:txBody>
          <a:bodyPr/>
          <a:lstStyle/>
          <a:p>
            <a:pPr>
              <a:defRPr/>
            </a:pPr>
            <a:r>
              <a:rPr dirty="0">
                <a:solidFill>
                  <a:schemeClr val="bg1"/>
                </a:solidFill>
              </a:rPr>
              <a:t>Logical Model Configured By </a:t>
            </a:r>
            <a:r>
              <a:rPr dirty="0" smtClean="0">
                <a:solidFill>
                  <a:schemeClr val="bg1"/>
                </a:solidFill>
              </a:rPr>
              <a:t>User</a:t>
            </a:r>
            <a:br>
              <a:rPr dirty="0" smtClean="0">
                <a:solidFill>
                  <a:schemeClr val="bg1"/>
                </a:solidFill>
              </a:rPr>
            </a:br>
            <a:r>
              <a:rPr sz="2400" dirty="0" err="1" smtClean="0">
                <a:solidFill>
                  <a:schemeClr val="bg1"/>
                </a:solidFill>
              </a:rPr>
              <a:t>EPg</a:t>
            </a:r>
            <a:r>
              <a:rPr sz="2400" dirty="0" smtClean="0">
                <a:solidFill>
                  <a:schemeClr val="bg1"/>
                </a:solidFill>
              </a:rPr>
              <a:t> Containment Hierarchy</a:t>
            </a:r>
            <a:endParaRPr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42843069"/>
              </p:ext>
            </p:extLst>
          </p:nvPr>
        </p:nvGraphicFramePr>
        <p:xfrm>
          <a:off x="1981200" y="1314450"/>
          <a:ext cx="5029200" cy="3127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7892" name="TextBox 4"/>
          <p:cNvSpPr txBox="1">
            <a:spLocks noChangeArrowheads="1"/>
          </p:cNvSpPr>
          <p:nvPr/>
        </p:nvSpPr>
        <p:spPr bwMode="auto">
          <a:xfrm>
            <a:off x="3200400" y="1543050"/>
            <a:ext cx="16081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2000"/>
              <a:t>tn-coke</a:t>
            </a:r>
          </a:p>
        </p:txBody>
      </p:sp>
      <p:sp>
        <p:nvSpPr>
          <p:cNvPr id="37893" name="TextBox 5"/>
          <p:cNvSpPr txBox="1">
            <a:spLocks noChangeArrowheads="1"/>
          </p:cNvSpPr>
          <p:nvPr/>
        </p:nvSpPr>
        <p:spPr bwMode="auto">
          <a:xfrm>
            <a:off x="1295400" y="2343150"/>
            <a:ext cx="16081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2000"/>
              <a:t>ap-default</a:t>
            </a:r>
          </a:p>
        </p:txBody>
      </p:sp>
      <p:sp>
        <p:nvSpPr>
          <p:cNvPr id="37894" name="TextBox 8"/>
          <p:cNvSpPr txBox="1">
            <a:spLocks noChangeArrowheads="1"/>
          </p:cNvSpPr>
          <p:nvPr/>
        </p:nvSpPr>
        <p:spPr bwMode="auto">
          <a:xfrm>
            <a:off x="838200" y="3143250"/>
            <a:ext cx="1219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2000"/>
              <a:t>epg-App</a:t>
            </a:r>
          </a:p>
        </p:txBody>
      </p:sp>
      <p:cxnSp>
        <p:nvCxnSpPr>
          <p:cNvPr id="7" name="Elbow Connector 6"/>
          <p:cNvCxnSpPr>
            <a:cxnSpLocks noChangeShapeType="1"/>
          </p:cNvCxnSpPr>
          <p:nvPr/>
        </p:nvCxnSpPr>
        <p:spPr bwMode="auto">
          <a:xfrm rot="5400000" flipH="1" flipV="1">
            <a:off x="4124325" y="2943225"/>
            <a:ext cx="1352550" cy="762000"/>
          </a:xfrm>
          <a:prstGeom prst="bentConnector3">
            <a:avLst>
              <a:gd name="adj1" fmla="val 25886"/>
            </a:avLst>
          </a:prstGeom>
          <a:noFill/>
          <a:ln w="25400">
            <a:solidFill>
              <a:schemeClr val="accent1"/>
            </a:solidFill>
            <a:miter lim="800000"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Elbow Connector 10"/>
          <p:cNvCxnSpPr>
            <a:cxnSpLocks noChangeShapeType="1"/>
          </p:cNvCxnSpPr>
          <p:nvPr/>
        </p:nvCxnSpPr>
        <p:spPr bwMode="auto">
          <a:xfrm rot="5400000" flipH="1" flipV="1">
            <a:off x="5510134" y="3081420"/>
            <a:ext cx="1103473" cy="541337"/>
          </a:xfrm>
          <a:prstGeom prst="bentConnector3">
            <a:avLst>
              <a:gd name="adj1" fmla="val -1725"/>
            </a:avLst>
          </a:prstGeom>
          <a:noFill/>
          <a:ln w="25400">
            <a:solidFill>
              <a:schemeClr val="accent1"/>
            </a:solidFill>
            <a:miter lim="800000"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164402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Placeholder 1"/>
          <p:cNvSpPr txBox="1">
            <a:spLocks/>
          </p:cNvSpPr>
          <p:nvPr/>
        </p:nvSpPr>
        <p:spPr bwMode="auto">
          <a:xfrm>
            <a:off x="76899" y="835345"/>
            <a:ext cx="3827463" cy="669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altLang="en-US" sz="1500" dirty="0">
                <a:solidFill>
                  <a:srgbClr val="435153"/>
                </a:solidFill>
              </a:rPr>
              <a:t>Internal deployment profile for </a:t>
            </a:r>
            <a:r>
              <a:rPr lang="en-US" altLang="en-US" sz="1500" dirty="0" err="1">
                <a:solidFill>
                  <a:srgbClr val="435153"/>
                </a:solidFill>
              </a:rPr>
              <a:t>Epg</a:t>
            </a:r>
            <a:endParaRPr lang="en-US" altLang="en-US" sz="1500" dirty="0">
              <a:solidFill>
                <a:srgbClr val="435153"/>
              </a:solidFill>
            </a:endParaRPr>
          </a:p>
          <a:p>
            <a:pPr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lang="en-US" altLang="en-US" sz="1500" dirty="0">
                <a:solidFill>
                  <a:srgbClr val="435153"/>
                </a:solidFill>
              </a:rPr>
              <a:t>Deployed to node / </a:t>
            </a:r>
            <a:r>
              <a:rPr lang="en-US" altLang="en-US" sz="1500" dirty="0" err="1">
                <a:solidFill>
                  <a:srgbClr val="435153"/>
                </a:solidFill>
              </a:rPr>
              <a:t>policyelement</a:t>
            </a:r>
            <a:endParaRPr lang="en-US" altLang="en-US" sz="1500" dirty="0">
              <a:solidFill>
                <a:srgbClr val="435153"/>
              </a:solidFill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76899" y="133350"/>
            <a:ext cx="8659976" cy="716735"/>
          </a:xfrm>
          <a:prstGeom prst="rect">
            <a:avLst/>
          </a:prstGeom>
        </p:spPr>
        <p:txBody>
          <a:bodyPr lIns="82296" rIns="82296" anchor="b"/>
          <a:lstStyle>
            <a:lvl1pPr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dirty="0" smtClean="0">
                <a:solidFill>
                  <a:schemeClr val="bg1"/>
                </a:solidFill>
              </a:rPr>
              <a:t>Logical Model Converted to Resolved Model</a:t>
            </a:r>
          </a:p>
          <a:p>
            <a:pPr>
              <a:defRPr/>
            </a:pPr>
            <a:r>
              <a:rPr sz="2500" dirty="0" smtClean="0">
                <a:solidFill>
                  <a:schemeClr val="bg1"/>
                </a:solidFill>
              </a:rPr>
              <a:t>Endpoint Profile (</a:t>
            </a:r>
            <a:r>
              <a:rPr sz="2500" dirty="0" err="1" smtClean="0">
                <a:solidFill>
                  <a:schemeClr val="bg1"/>
                </a:solidFill>
              </a:rPr>
              <a:t>EpP</a:t>
            </a:r>
            <a:r>
              <a:rPr sz="2500" dirty="0" smtClean="0">
                <a:solidFill>
                  <a:schemeClr val="bg1"/>
                </a:solidFill>
              </a:rPr>
              <a:t>)</a:t>
            </a:r>
            <a:endParaRPr sz="2500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254028406"/>
              </p:ext>
            </p:extLst>
          </p:nvPr>
        </p:nvGraphicFramePr>
        <p:xfrm>
          <a:off x="5105400" y="719783"/>
          <a:ext cx="5112327" cy="3961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8917" name="TextBox 13"/>
          <p:cNvSpPr txBox="1">
            <a:spLocks noChangeArrowheads="1"/>
          </p:cNvSpPr>
          <p:nvPr/>
        </p:nvSpPr>
        <p:spPr bwMode="auto">
          <a:xfrm>
            <a:off x="5943600" y="914400"/>
            <a:ext cx="65087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1500" dirty="0" err="1"/>
              <a:t>epp</a:t>
            </a:r>
            <a:endParaRPr lang="en-US" altLang="en-US" sz="1500" dirty="0"/>
          </a:p>
        </p:txBody>
      </p:sp>
      <p:sp>
        <p:nvSpPr>
          <p:cNvPr id="38918" name="TextBox 14"/>
          <p:cNvSpPr txBox="1">
            <a:spLocks noChangeArrowheads="1"/>
          </p:cNvSpPr>
          <p:nvPr/>
        </p:nvSpPr>
        <p:spPr bwMode="auto">
          <a:xfrm>
            <a:off x="3352800" y="1803705"/>
            <a:ext cx="23622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1000" dirty="0" err="1"/>
              <a:t>fv</a:t>
            </a:r>
            <a:r>
              <a:rPr lang="en-US" altLang="en-US" sz="1000" dirty="0"/>
              <a:t>-[</a:t>
            </a:r>
            <a:r>
              <a:rPr lang="en-US" altLang="en-US" sz="1000" dirty="0" err="1"/>
              <a:t>uni</a:t>
            </a:r>
            <a:r>
              <a:rPr lang="en-US" altLang="en-US" sz="1000" dirty="0"/>
              <a:t>/</a:t>
            </a:r>
            <a:r>
              <a:rPr lang="en-US" altLang="en-US" sz="1000" dirty="0" err="1"/>
              <a:t>tn</a:t>
            </a:r>
            <a:r>
              <a:rPr lang="en-US" altLang="en-US" sz="1000" dirty="0"/>
              <a:t>-coke/</a:t>
            </a:r>
            <a:r>
              <a:rPr lang="en-US" altLang="en-US" sz="1000" dirty="0" err="1"/>
              <a:t>ap</a:t>
            </a:r>
            <a:r>
              <a:rPr lang="en-US" altLang="en-US" sz="1000" dirty="0"/>
              <a:t>-default/</a:t>
            </a:r>
            <a:r>
              <a:rPr lang="en-US" altLang="en-US" sz="1000" dirty="0" err="1"/>
              <a:t>epg</a:t>
            </a:r>
            <a:r>
              <a:rPr lang="en-US" altLang="en-US" sz="1000" dirty="0"/>
              <a:t>-App]</a:t>
            </a:r>
          </a:p>
        </p:txBody>
      </p:sp>
      <p:sp>
        <p:nvSpPr>
          <p:cNvPr id="38919" name="TextBox 14"/>
          <p:cNvSpPr txBox="1">
            <a:spLocks noChangeArrowheads="1"/>
          </p:cNvSpPr>
          <p:nvPr/>
        </p:nvSpPr>
        <p:spPr bwMode="auto">
          <a:xfrm>
            <a:off x="3595988" y="2512638"/>
            <a:ext cx="2514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1000" dirty="0" err="1"/>
              <a:t>fv</a:t>
            </a:r>
            <a:r>
              <a:rPr lang="en-US" altLang="en-US" sz="1000" dirty="0"/>
              <a:t>-[</a:t>
            </a:r>
            <a:r>
              <a:rPr lang="en-US" altLang="en-US" sz="1000" dirty="0" err="1"/>
              <a:t>uni</a:t>
            </a:r>
            <a:r>
              <a:rPr lang="en-US" altLang="en-US" sz="1000" dirty="0"/>
              <a:t>/</a:t>
            </a:r>
            <a:r>
              <a:rPr lang="en-US" altLang="en-US" sz="1000" dirty="0" err="1"/>
              <a:t>tn</a:t>
            </a:r>
            <a:r>
              <a:rPr lang="en-US" altLang="en-US" sz="1000" dirty="0"/>
              <a:t>-coke/</a:t>
            </a:r>
            <a:r>
              <a:rPr lang="en-US" altLang="en-US" sz="1000" dirty="0" err="1"/>
              <a:t>ap</a:t>
            </a:r>
            <a:r>
              <a:rPr lang="en-US" altLang="en-US" sz="1000" dirty="0"/>
              <a:t>-default/</a:t>
            </a:r>
            <a:r>
              <a:rPr lang="en-US" altLang="en-US" sz="1000" dirty="0" err="1"/>
              <a:t>epg</a:t>
            </a:r>
            <a:r>
              <a:rPr lang="en-US" altLang="en-US" sz="1000" dirty="0"/>
              <a:t>-App]/node-102</a:t>
            </a:r>
          </a:p>
        </p:txBody>
      </p:sp>
      <p:sp>
        <p:nvSpPr>
          <p:cNvPr id="38920" name="TextBox 14"/>
          <p:cNvSpPr txBox="1">
            <a:spLocks noChangeArrowheads="1"/>
          </p:cNvSpPr>
          <p:nvPr/>
        </p:nvSpPr>
        <p:spPr bwMode="auto">
          <a:xfrm>
            <a:off x="2648089" y="3105150"/>
            <a:ext cx="41263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1000" dirty="0" err="1"/>
              <a:t>fv</a:t>
            </a:r>
            <a:r>
              <a:rPr lang="en-US" altLang="en-US" sz="1000" dirty="0"/>
              <a:t>-[</a:t>
            </a:r>
            <a:r>
              <a:rPr lang="en-US" altLang="en-US" sz="1000" dirty="0" err="1"/>
              <a:t>uni</a:t>
            </a:r>
            <a:r>
              <a:rPr lang="en-US" altLang="en-US" sz="1000" dirty="0"/>
              <a:t>/</a:t>
            </a:r>
            <a:r>
              <a:rPr lang="en-US" altLang="en-US" sz="1000" dirty="0" err="1"/>
              <a:t>tn</a:t>
            </a:r>
            <a:r>
              <a:rPr lang="en-US" altLang="en-US" sz="1000" dirty="0"/>
              <a:t>-coke/</a:t>
            </a:r>
            <a:r>
              <a:rPr lang="en-US" altLang="en-US" sz="1000" dirty="0" err="1"/>
              <a:t>ap</a:t>
            </a:r>
            <a:r>
              <a:rPr lang="en-US" altLang="en-US" sz="1000" dirty="0"/>
              <a:t>-default/</a:t>
            </a:r>
            <a:r>
              <a:rPr lang="en-US" altLang="en-US" sz="1000" dirty="0" err="1"/>
              <a:t>epg</a:t>
            </a:r>
            <a:r>
              <a:rPr lang="en-US" altLang="en-US" sz="1000" dirty="0"/>
              <a:t>-App]/node-102/</a:t>
            </a:r>
            <a:r>
              <a:rPr lang="en-US" altLang="en-US" sz="1000" dirty="0" err="1"/>
              <a:t>stpathatt</a:t>
            </a:r>
            <a:r>
              <a:rPr lang="en-US" altLang="en-US" sz="1000" dirty="0"/>
              <a:t>-[eth1/10</a:t>
            </a:r>
            <a:r>
              <a:rPr lang="en-US" altLang="en-US" sz="1000" dirty="0" smtClean="0"/>
              <a:t>]</a:t>
            </a:r>
          </a:p>
          <a:p>
            <a:r>
              <a:rPr lang="en-US" altLang="en-US" sz="1000" dirty="0" smtClean="0"/>
              <a:t>Or </a:t>
            </a:r>
          </a:p>
          <a:p>
            <a:r>
              <a:rPr lang="en-US" altLang="en-US" sz="1000" dirty="0" err="1" smtClean="0"/>
              <a:t>fv</a:t>
            </a:r>
            <a:r>
              <a:rPr lang="en-US" altLang="en-US" sz="1000" dirty="0" smtClean="0"/>
              <a:t>-</a:t>
            </a:r>
            <a:r>
              <a:rPr lang="en-US" altLang="en-US" sz="1000" dirty="0"/>
              <a:t>[</a:t>
            </a:r>
            <a:r>
              <a:rPr lang="en-US" altLang="en-US" sz="1000" dirty="0" err="1"/>
              <a:t>uni</a:t>
            </a:r>
            <a:r>
              <a:rPr lang="en-US" altLang="en-US" sz="1000" dirty="0"/>
              <a:t>/</a:t>
            </a:r>
            <a:r>
              <a:rPr lang="en-US" altLang="en-US" sz="1000" dirty="0" err="1"/>
              <a:t>tn</a:t>
            </a:r>
            <a:r>
              <a:rPr lang="en-US" altLang="en-US" sz="1000" dirty="0"/>
              <a:t>-coke/</a:t>
            </a:r>
            <a:r>
              <a:rPr lang="en-US" altLang="en-US" sz="1000" dirty="0" err="1"/>
              <a:t>ap</a:t>
            </a:r>
            <a:r>
              <a:rPr lang="en-US" altLang="en-US" sz="1000" dirty="0"/>
              <a:t>-default/</a:t>
            </a:r>
            <a:r>
              <a:rPr lang="en-US" altLang="en-US" sz="1000" dirty="0" err="1"/>
              <a:t>epg</a:t>
            </a:r>
            <a:r>
              <a:rPr lang="en-US" altLang="en-US" sz="1000" dirty="0"/>
              <a:t>-App]/</a:t>
            </a:r>
            <a:r>
              <a:rPr lang="en-US" altLang="en-US" sz="1000" dirty="0" smtClean="0"/>
              <a:t>node-102/</a:t>
            </a:r>
            <a:r>
              <a:rPr lang="en-US" altLang="en-US" sz="1000" dirty="0" err="1" smtClean="0"/>
              <a:t>dyatt</a:t>
            </a:r>
            <a:r>
              <a:rPr lang="en-US" altLang="en-US" sz="1000" dirty="0" smtClean="0"/>
              <a:t>-[topology/pod-1/paths-102/</a:t>
            </a:r>
            <a:r>
              <a:rPr lang="en-US" altLang="en-US" sz="1000" dirty="0" err="1" smtClean="0"/>
              <a:t>pathep</a:t>
            </a:r>
            <a:r>
              <a:rPr lang="en-US" altLang="en-US" sz="1000" dirty="0" smtClean="0"/>
              <a:t>-[eth1/47]]</a:t>
            </a:r>
            <a:endParaRPr lang="en-US" altLang="en-US" sz="1000" dirty="0"/>
          </a:p>
        </p:txBody>
      </p:sp>
      <p:sp>
        <p:nvSpPr>
          <p:cNvPr id="38921" name="TextBox 15"/>
          <p:cNvSpPr txBox="1">
            <a:spLocks noChangeArrowheads="1"/>
          </p:cNvSpPr>
          <p:nvPr/>
        </p:nvSpPr>
        <p:spPr bwMode="auto">
          <a:xfrm>
            <a:off x="2716568" y="4092657"/>
            <a:ext cx="403287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altLang="en-US" sz="1000" dirty="0" err="1"/>
              <a:t>fv</a:t>
            </a:r>
            <a:r>
              <a:rPr lang="en-US" altLang="en-US" sz="1000" dirty="0"/>
              <a:t>-[</a:t>
            </a:r>
            <a:r>
              <a:rPr lang="en-US" altLang="en-US" sz="1000" dirty="0" err="1"/>
              <a:t>uni</a:t>
            </a:r>
            <a:r>
              <a:rPr lang="en-US" altLang="en-US" sz="1000" dirty="0"/>
              <a:t>/</a:t>
            </a:r>
            <a:r>
              <a:rPr lang="en-US" altLang="en-US" sz="1000" dirty="0" err="1"/>
              <a:t>tn</a:t>
            </a:r>
            <a:r>
              <a:rPr lang="en-US" altLang="en-US" sz="1000" dirty="0"/>
              <a:t>-coke/</a:t>
            </a:r>
            <a:r>
              <a:rPr lang="en-US" altLang="en-US" sz="1000" dirty="0" err="1"/>
              <a:t>ap</a:t>
            </a:r>
            <a:r>
              <a:rPr lang="en-US" altLang="en-US" sz="1000" dirty="0"/>
              <a:t>-default/</a:t>
            </a:r>
            <a:r>
              <a:rPr lang="en-US" altLang="en-US" sz="1000" dirty="0" err="1"/>
              <a:t>epg</a:t>
            </a:r>
            <a:r>
              <a:rPr lang="en-US" altLang="en-US" sz="1000" dirty="0"/>
              <a:t>-App]/node-102/</a:t>
            </a:r>
            <a:r>
              <a:rPr lang="en-US" altLang="en-US" sz="1000" dirty="0" err="1"/>
              <a:t>stpathatt</a:t>
            </a:r>
            <a:r>
              <a:rPr lang="en-US" altLang="en-US" sz="1000" dirty="0"/>
              <a:t>-[eth1/10]/</a:t>
            </a:r>
            <a:r>
              <a:rPr lang="en-US" altLang="en-US" sz="1000" dirty="0" err="1"/>
              <a:t>conndef</a:t>
            </a:r>
            <a:r>
              <a:rPr lang="en-US" altLang="en-US" sz="1000" dirty="0"/>
              <a:t>/conn-[vlan-19]-[0.0.0.0</a:t>
            </a:r>
            <a:r>
              <a:rPr lang="en-US" altLang="en-US" sz="1000" dirty="0" smtClean="0"/>
              <a:t>]</a:t>
            </a:r>
          </a:p>
          <a:p>
            <a:r>
              <a:rPr lang="en-US" altLang="en-US" sz="1000" dirty="0" smtClean="0"/>
              <a:t>or</a:t>
            </a:r>
            <a:endParaRPr lang="en-US" altLang="en-US" sz="1000" dirty="0"/>
          </a:p>
          <a:p>
            <a:r>
              <a:rPr lang="en-US" altLang="en-US" sz="1000" dirty="0" err="1"/>
              <a:t>fv</a:t>
            </a:r>
            <a:r>
              <a:rPr lang="en-US" altLang="en-US" sz="1000" dirty="0"/>
              <a:t>-[</a:t>
            </a:r>
            <a:r>
              <a:rPr lang="en-US" altLang="en-US" sz="1000" dirty="0" err="1" smtClean="0"/>
              <a:t>uni</a:t>
            </a:r>
            <a:r>
              <a:rPr lang="en-US" altLang="en-US" sz="1000" dirty="0" smtClean="0"/>
              <a:t>/</a:t>
            </a:r>
            <a:r>
              <a:rPr lang="en-US" altLang="en-US" sz="1000" dirty="0" err="1" smtClean="0"/>
              <a:t>tn</a:t>
            </a:r>
            <a:r>
              <a:rPr lang="en-US" altLang="en-US" sz="1000" dirty="0" smtClean="0"/>
              <a:t>-coke/</a:t>
            </a:r>
            <a:r>
              <a:rPr lang="en-US" altLang="en-US" sz="1000" dirty="0" err="1" smtClean="0"/>
              <a:t>ap</a:t>
            </a:r>
            <a:r>
              <a:rPr lang="en-US" altLang="en-US" sz="1000" dirty="0" smtClean="0"/>
              <a:t>-default/</a:t>
            </a:r>
            <a:r>
              <a:rPr lang="en-US" altLang="en-US" sz="1000" dirty="0" err="1" smtClean="0"/>
              <a:t>epg</a:t>
            </a:r>
            <a:r>
              <a:rPr lang="en-US" altLang="en-US" sz="1000" dirty="0" smtClean="0"/>
              <a:t>-App]/node-102/</a:t>
            </a:r>
            <a:r>
              <a:rPr lang="en-US" altLang="en-US" sz="1000" dirty="0" err="1" smtClean="0"/>
              <a:t>dyatt</a:t>
            </a:r>
            <a:r>
              <a:rPr lang="en-US" altLang="en-US" sz="1000" dirty="0" smtClean="0"/>
              <a:t>-</a:t>
            </a:r>
            <a:r>
              <a:rPr lang="en-US" altLang="en-US" sz="1000" dirty="0"/>
              <a:t>[</a:t>
            </a:r>
            <a:r>
              <a:rPr lang="en-US" altLang="en-US" sz="1000" dirty="0" smtClean="0"/>
              <a:t>topology/pod-1/paths-102/</a:t>
            </a:r>
            <a:r>
              <a:rPr lang="en-US" altLang="en-US" sz="1000" dirty="0" err="1" smtClean="0"/>
              <a:t>pathep</a:t>
            </a:r>
            <a:r>
              <a:rPr lang="en-US" altLang="en-US" sz="1000" dirty="0" smtClean="0"/>
              <a:t>-</a:t>
            </a:r>
            <a:r>
              <a:rPr lang="en-US" altLang="en-US" sz="1000" dirty="0"/>
              <a:t>[eth1/47]]/</a:t>
            </a:r>
            <a:r>
              <a:rPr lang="en-US" altLang="en-US" sz="1000" dirty="0" err="1"/>
              <a:t>conndef</a:t>
            </a:r>
            <a:r>
              <a:rPr lang="en-US" altLang="en-US" sz="1000" dirty="0"/>
              <a:t>/conn-[vxlan-8912897]-[0.0.0.0]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489" y="1791394"/>
            <a:ext cx="2240165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200" dirty="0" err="1" smtClean="0">
                <a:solidFill>
                  <a:srgbClr val="000000"/>
                </a:solidFill>
              </a:rPr>
              <a:t>Every</a:t>
            </a:r>
            <a:r>
              <a:rPr lang="fr-FR" sz="1200" dirty="0" smtClean="0">
                <a:solidFill>
                  <a:srgbClr val="000000"/>
                </a:solidFill>
              </a:rPr>
              <a:t> </a:t>
            </a:r>
            <a:r>
              <a:rPr lang="fr-FR" sz="1200" dirty="0" err="1" smtClean="0">
                <a:solidFill>
                  <a:srgbClr val="000000"/>
                </a:solidFill>
              </a:rPr>
              <a:t>Epg</a:t>
            </a:r>
            <a:r>
              <a:rPr lang="fr-FR" sz="1200" dirty="0" smtClean="0">
                <a:solidFill>
                  <a:srgbClr val="000000"/>
                </a:solidFill>
              </a:rPr>
              <a:t> has an </a:t>
            </a:r>
            <a:r>
              <a:rPr lang="fr-FR" sz="1200" dirty="0" err="1" smtClean="0">
                <a:solidFill>
                  <a:srgbClr val="000000"/>
                </a:solidFill>
              </a:rPr>
              <a:t>fvEpP</a:t>
            </a:r>
            <a:r>
              <a:rPr lang="fr-FR" sz="1200" dirty="0" smtClean="0">
                <a:solidFill>
                  <a:srgbClr val="000000"/>
                </a:solidFill>
              </a:rPr>
              <a:t> class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585" y="2488016"/>
            <a:ext cx="241281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200" dirty="0" smtClean="0">
                <a:solidFill>
                  <a:srgbClr val="000000"/>
                </a:solidFill>
              </a:rPr>
              <a:t>There </a:t>
            </a:r>
            <a:r>
              <a:rPr lang="fr-FR" sz="1200" dirty="0" err="1" smtClean="0">
                <a:solidFill>
                  <a:srgbClr val="000000"/>
                </a:solidFill>
              </a:rPr>
              <a:t>is</a:t>
            </a:r>
            <a:r>
              <a:rPr lang="fr-FR" sz="1200" dirty="0" smtClean="0">
                <a:solidFill>
                  <a:srgbClr val="000000"/>
                </a:solidFill>
              </a:rPr>
              <a:t> an </a:t>
            </a:r>
            <a:r>
              <a:rPr lang="fr-FR" sz="1200" dirty="0" err="1" smtClean="0">
                <a:solidFill>
                  <a:srgbClr val="000000"/>
                </a:solidFill>
              </a:rPr>
              <a:t>fvLocale</a:t>
            </a:r>
            <a:r>
              <a:rPr lang="fr-FR" sz="1200" dirty="0" smtClean="0">
                <a:solidFill>
                  <a:srgbClr val="000000"/>
                </a:solidFill>
              </a:rPr>
              <a:t> for </a:t>
            </a:r>
            <a:r>
              <a:rPr lang="fr-FR" sz="1200" dirty="0" err="1" smtClean="0">
                <a:solidFill>
                  <a:srgbClr val="000000"/>
                </a:solidFill>
              </a:rPr>
              <a:t>each</a:t>
            </a:r>
            <a:r>
              <a:rPr lang="fr-FR" sz="1200" dirty="0" smtClean="0">
                <a:solidFill>
                  <a:srgbClr val="000000"/>
                </a:solidFill>
              </a:rPr>
              <a:t> </a:t>
            </a:r>
            <a:r>
              <a:rPr lang="fr-FR" sz="1200" dirty="0" err="1" smtClean="0">
                <a:solidFill>
                  <a:srgbClr val="000000"/>
                </a:solidFill>
              </a:rPr>
              <a:t>leaf</a:t>
            </a:r>
            <a:r>
              <a:rPr lang="fr-FR" sz="1200" dirty="0" smtClean="0">
                <a:solidFill>
                  <a:srgbClr val="000000"/>
                </a:solidFill>
              </a:rPr>
              <a:t> </a:t>
            </a:r>
            <a:r>
              <a:rPr lang="fr-FR" sz="1200" dirty="0" err="1" smtClean="0">
                <a:solidFill>
                  <a:srgbClr val="000000"/>
                </a:solidFill>
              </a:rPr>
              <a:t>that</a:t>
            </a:r>
            <a:r>
              <a:rPr lang="fr-FR" sz="1200" dirty="0" smtClean="0">
                <a:solidFill>
                  <a:srgbClr val="000000"/>
                </a:solidFill>
              </a:rPr>
              <a:t> </a:t>
            </a:r>
            <a:r>
              <a:rPr lang="fr-FR" sz="1200" dirty="0" err="1" smtClean="0">
                <a:solidFill>
                  <a:srgbClr val="000000"/>
                </a:solidFill>
              </a:rPr>
              <a:t>needs</a:t>
            </a:r>
            <a:r>
              <a:rPr lang="fr-FR" sz="1200" dirty="0" smtClean="0">
                <a:solidFill>
                  <a:srgbClr val="000000"/>
                </a:solidFill>
              </a:rPr>
              <a:t> the </a:t>
            </a:r>
            <a:r>
              <a:rPr lang="fr-FR" sz="1200" dirty="0" err="1" smtClean="0">
                <a:solidFill>
                  <a:srgbClr val="000000"/>
                </a:solidFill>
              </a:rPr>
              <a:t>Epg</a:t>
            </a:r>
            <a:r>
              <a:rPr lang="fr-FR" sz="12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266" y="3226180"/>
            <a:ext cx="262973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000" dirty="0" smtClean="0">
                <a:solidFill>
                  <a:srgbClr val="000000"/>
                </a:solidFill>
              </a:rPr>
              <a:t>One </a:t>
            </a:r>
            <a:r>
              <a:rPr lang="fr-FR" sz="1000" dirty="0" err="1" smtClean="0">
                <a:solidFill>
                  <a:srgbClr val="000000"/>
                </a:solidFill>
              </a:rPr>
              <a:t>fvStpathAtt</a:t>
            </a:r>
            <a:r>
              <a:rPr lang="fr-FR" sz="1000" dirty="0" smtClean="0">
                <a:solidFill>
                  <a:srgbClr val="000000"/>
                </a:solidFill>
              </a:rPr>
              <a:t> for </a:t>
            </a:r>
            <a:r>
              <a:rPr lang="fr-FR" sz="1000" dirty="0" err="1" smtClean="0">
                <a:solidFill>
                  <a:srgbClr val="000000"/>
                </a:solidFill>
              </a:rPr>
              <a:t>each</a:t>
            </a:r>
            <a:r>
              <a:rPr lang="fr-FR" sz="1000" dirty="0" smtClean="0">
                <a:solidFill>
                  <a:srgbClr val="000000"/>
                </a:solidFill>
              </a:rPr>
              <a:t> </a:t>
            </a:r>
            <a:r>
              <a:rPr lang="fr-FR" sz="1000" dirty="0" err="1" smtClean="0">
                <a:solidFill>
                  <a:srgbClr val="000000"/>
                </a:solidFill>
              </a:rPr>
              <a:t>Static</a:t>
            </a:r>
            <a:r>
              <a:rPr lang="fr-FR" sz="1000" dirty="0" smtClean="0">
                <a:solidFill>
                  <a:srgbClr val="000000"/>
                </a:solidFill>
              </a:rPr>
              <a:t> </a:t>
            </a:r>
            <a:r>
              <a:rPr lang="fr-FR" sz="1000" dirty="0" err="1" smtClean="0">
                <a:solidFill>
                  <a:srgbClr val="000000"/>
                </a:solidFill>
              </a:rPr>
              <a:t>path</a:t>
            </a:r>
            <a:r>
              <a:rPr lang="fr-FR" sz="10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000" dirty="0" smtClean="0">
                <a:solidFill>
                  <a:srgbClr val="000000"/>
                </a:solidFill>
              </a:rPr>
              <a:t>One </a:t>
            </a:r>
            <a:r>
              <a:rPr lang="fr-FR" sz="1000" dirty="0" err="1" smtClean="0">
                <a:solidFill>
                  <a:srgbClr val="000000"/>
                </a:solidFill>
              </a:rPr>
              <a:t>fvDyPathAtt</a:t>
            </a:r>
            <a:r>
              <a:rPr lang="fr-FR" sz="1000" dirty="0" smtClean="0">
                <a:solidFill>
                  <a:srgbClr val="000000"/>
                </a:solidFill>
              </a:rPr>
              <a:t> for </a:t>
            </a:r>
            <a:r>
              <a:rPr lang="fr-FR" sz="1000" dirty="0" err="1" smtClean="0">
                <a:solidFill>
                  <a:srgbClr val="000000"/>
                </a:solidFill>
              </a:rPr>
              <a:t>each</a:t>
            </a:r>
            <a:r>
              <a:rPr lang="fr-FR" sz="1000" dirty="0" smtClean="0">
                <a:solidFill>
                  <a:srgbClr val="000000"/>
                </a:solidFill>
              </a:rPr>
              <a:t> host of the DVS(AVS) </a:t>
            </a:r>
            <a:r>
              <a:rPr lang="fr-FR" sz="1000" dirty="0" err="1" smtClean="0">
                <a:solidFill>
                  <a:srgbClr val="000000"/>
                </a:solidFill>
              </a:rPr>
              <a:t>attached</a:t>
            </a:r>
            <a:r>
              <a:rPr lang="fr-FR" sz="1000" dirty="0" smtClean="0">
                <a:solidFill>
                  <a:srgbClr val="000000"/>
                </a:solidFill>
              </a:rPr>
              <a:t> to the </a:t>
            </a:r>
            <a:r>
              <a:rPr lang="fr-FR" sz="1000" dirty="0" err="1" smtClean="0">
                <a:solidFill>
                  <a:srgbClr val="000000"/>
                </a:solidFill>
              </a:rPr>
              <a:t>node</a:t>
            </a:r>
            <a:r>
              <a:rPr lang="fr-FR" sz="1000" dirty="0" smtClean="0">
                <a:solidFill>
                  <a:srgbClr val="000000"/>
                </a:solidFill>
              </a:rPr>
              <a:t> in </a:t>
            </a:r>
            <a:r>
              <a:rPr lang="fr-FR" sz="1000" dirty="0" err="1" smtClean="0">
                <a:solidFill>
                  <a:srgbClr val="000000"/>
                </a:solidFill>
              </a:rPr>
              <a:t>that</a:t>
            </a:r>
            <a:r>
              <a:rPr lang="fr-FR" sz="1000" dirty="0" smtClean="0">
                <a:solidFill>
                  <a:srgbClr val="000000"/>
                </a:solidFill>
              </a:rPr>
              <a:t> Locale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4461" y="4244573"/>
            <a:ext cx="262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000" dirty="0" err="1" smtClean="0">
                <a:solidFill>
                  <a:srgbClr val="000000"/>
                </a:solidFill>
              </a:rPr>
              <a:t>fvIfConn</a:t>
            </a:r>
            <a:r>
              <a:rPr lang="fr-FR" sz="1000" dirty="0" smtClean="0">
                <a:solidFill>
                  <a:srgbClr val="000000"/>
                </a:solidFill>
              </a:rPr>
              <a:t> </a:t>
            </a:r>
            <a:r>
              <a:rPr lang="fr-FR" sz="1000" dirty="0" err="1" smtClean="0">
                <a:solidFill>
                  <a:srgbClr val="000000"/>
                </a:solidFill>
              </a:rPr>
              <a:t>represents</a:t>
            </a:r>
            <a:r>
              <a:rPr lang="fr-FR" sz="1000" dirty="0" smtClean="0">
                <a:solidFill>
                  <a:srgbClr val="000000"/>
                </a:solidFill>
              </a:rPr>
              <a:t> </a:t>
            </a:r>
            <a:r>
              <a:rPr lang="fr-FR" sz="1000" dirty="0" err="1" smtClean="0">
                <a:solidFill>
                  <a:srgbClr val="000000"/>
                </a:solidFill>
              </a:rPr>
              <a:t>access</a:t>
            </a:r>
            <a:r>
              <a:rPr lang="fr-FR" sz="1000" dirty="0" smtClean="0">
                <a:solidFill>
                  <a:srgbClr val="000000"/>
                </a:solidFill>
              </a:rPr>
              <a:t> </a:t>
            </a:r>
            <a:r>
              <a:rPr lang="fr-FR" sz="1000" dirty="0" err="1" smtClean="0">
                <a:solidFill>
                  <a:srgbClr val="000000"/>
                </a:solidFill>
              </a:rPr>
              <a:t>encaps</a:t>
            </a:r>
            <a:r>
              <a:rPr lang="fr-FR" sz="1000" dirty="0" smtClean="0">
                <a:solidFill>
                  <a:srgbClr val="000000"/>
                </a:solidFill>
              </a:rPr>
              <a:t> (vlan or </a:t>
            </a:r>
            <a:r>
              <a:rPr lang="fr-FR" sz="1000" dirty="0" err="1" smtClean="0">
                <a:solidFill>
                  <a:srgbClr val="000000"/>
                </a:solidFill>
              </a:rPr>
              <a:t>vxlan</a:t>
            </a:r>
            <a:r>
              <a:rPr lang="fr-FR" sz="1000" dirty="0" smtClean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583498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8" grpId="0"/>
      <p:bldP spid="38919" grpId="0"/>
      <p:bldP spid="38920" grpId="0"/>
      <p:bldP spid="38921" grpId="0"/>
      <p:bldP spid="2" grpId="0"/>
      <p:bldP spid="11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 txBox="1">
            <a:spLocks/>
          </p:cNvSpPr>
          <p:nvPr/>
        </p:nvSpPr>
        <p:spPr>
          <a:xfrm>
            <a:off x="127712" y="133350"/>
            <a:ext cx="8659976" cy="716735"/>
          </a:xfrm>
          <a:prstGeom prst="rect">
            <a:avLst/>
          </a:prstGeom>
        </p:spPr>
        <p:txBody>
          <a:bodyPr lIns="82296" rIns="82296" anchor="b"/>
          <a:lstStyle>
            <a:lvl1pPr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defRPr lang="en-US" sz="3600" b="0" kern="1200" spc="-10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dirty="0" smtClean="0">
                <a:solidFill>
                  <a:schemeClr val="bg1"/>
                </a:solidFill>
              </a:rPr>
              <a:t>Logical Model Converted to Resolved Model</a:t>
            </a:r>
          </a:p>
          <a:p>
            <a:pPr>
              <a:defRPr/>
            </a:pPr>
            <a:r>
              <a:rPr sz="2400" dirty="0" smtClean="0">
                <a:solidFill>
                  <a:schemeClr val="bg1"/>
                </a:solidFill>
              </a:rPr>
              <a:t>BD and Context (</a:t>
            </a:r>
            <a:r>
              <a:rPr sz="2400" dirty="0" err="1" smtClean="0">
                <a:solidFill>
                  <a:schemeClr val="bg1"/>
                </a:solidFill>
              </a:rPr>
              <a:t>fvBDDef</a:t>
            </a:r>
            <a:r>
              <a:rPr sz="2400" dirty="0" smtClean="0">
                <a:solidFill>
                  <a:schemeClr val="bg1"/>
                </a:solidFill>
              </a:rPr>
              <a:t> &amp; </a:t>
            </a:r>
            <a:r>
              <a:rPr sz="2400" dirty="0" err="1" smtClean="0">
                <a:solidFill>
                  <a:schemeClr val="bg1"/>
                </a:solidFill>
              </a:rPr>
              <a:t>fvCtxDef</a:t>
            </a:r>
            <a:r>
              <a:rPr sz="2400" dirty="0" smtClean="0">
                <a:solidFill>
                  <a:schemeClr val="bg1"/>
                </a:solidFill>
              </a:rPr>
              <a:t>)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9939" name="Rectangle 7"/>
          <p:cNvSpPr>
            <a:spLocks noChangeArrowheads="1"/>
          </p:cNvSpPr>
          <p:nvPr/>
        </p:nvSpPr>
        <p:spPr bwMode="auto">
          <a:xfrm>
            <a:off x="216920" y="971550"/>
            <a:ext cx="8458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550" tIns="36576" rIns="82550" bIns="36576"/>
          <a:lstStyle>
            <a:lvl1pPr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indent="-3429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2573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814388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altLang="en-US" sz="1600" b="0" dirty="0" err="1" smtClean="0">
                <a:solidFill>
                  <a:srgbClr val="546568"/>
                </a:solidFill>
              </a:rPr>
              <a:t>BDDef</a:t>
            </a:r>
            <a:r>
              <a:rPr lang="en-US" altLang="en-US" sz="1600" b="0" dirty="0">
                <a:solidFill>
                  <a:srgbClr val="546568"/>
                </a:solidFill>
              </a:rPr>
              <a:t>: Summarized internal representation of </a:t>
            </a:r>
            <a:r>
              <a:rPr lang="en-US" altLang="en-US" sz="1600" b="0" dirty="0" err="1">
                <a:solidFill>
                  <a:srgbClr val="546568"/>
                </a:solidFill>
              </a:rPr>
              <a:t>fvBD</a:t>
            </a:r>
            <a:r>
              <a:rPr lang="en-US" altLang="en-US" sz="1600" b="0" dirty="0">
                <a:solidFill>
                  <a:srgbClr val="546568"/>
                </a:solidFill>
              </a:rPr>
              <a:t>. </a:t>
            </a:r>
            <a:r>
              <a:rPr lang="en-US" altLang="en-US" sz="1600" b="0" dirty="0">
                <a:solidFill>
                  <a:srgbClr val="FF0000"/>
                </a:solidFill>
              </a:rPr>
              <a:t>Its naming property is the </a:t>
            </a:r>
            <a:r>
              <a:rPr lang="en-US" altLang="en-US" sz="1600" b="0" dirty="0" err="1">
                <a:solidFill>
                  <a:srgbClr val="FF0000"/>
                </a:solidFill>
              </a:rPr>
              <a:t>DN</a:t>
            </a:r>
            <a:r>
              <a:rPr lang="en-US" altLang="en-US" sz="1600" b="0" dirty="0">
                <a:solidFill>
                  <a:srgbClr val="FF0000"/>
                </a:solidFill>
              </a:rPr>
              <a:t> of the corresponding </a:t>
            </a:r>
            <a:r>
              <a:rPr lang="en-US" altLang="en-US" sz="1600" b="0" dirty="0" err="1">
                <a:solidFill>
                  <a:srgbClr val="FF0000"/>
                </a:solidFill>
              </a:rPr>
              <a:t>fvBD</a:t>
            </a:r>
            <a:r>
              <a:rPr lang="en-US" altLang="en-US" sz="1600" b="0" dirty="0">
                <a:solidFill>
                  <a:srgbClr val="546568"/>
                </a:solidFill>
              </a:rPr>
              <a:t>. It has BD identifiers like Segment ID, </a:t>
            </a:r>
            <a:r>
              <a:rPr lang="en-US" altLang="en-US" sz="1600" b="0" dirty="0" err="1">
                <a:solidFill>
                  <a:srgbClr val="546568"/>
                </a:solidFill>
              </a:rPr>
              <a:t>PcTag</a:t>
            </a:r>
            <a:r>
              <a:rPr lang="en-US" altLang="en-US" sz="1600" b="0" dirty="0">
                <a:solidFill>
                  <a:srgbClr val="546568"/>
                </a:solidFill>
              </a:rPr>
              <a:t> (policy control tag used for Contracts) etc. It also contains summarized internal representations of other BD policies like IGMP, DHCP, End Point Retention Policy etc</a:t>
            </a:r>
            <a:r>
              <a:rPr lang="en-US" altLang="en-US" sz="1600" b="0" dirty="0" smtClean="0">
                <a:solidFill>
                  <a:srgbClr val="546568"/>
                </a:solidFill>
              </a:rPr>
              <a:t>.</a:t>
            </a:r>
            <a:endParaRPr lang="en-US" altLang="en-US" sz="1600" b="0" dirty="0">
              <a:solidFill>
                <a:srgbClr val="546568"/>
              </a:solidFill>
            </a:endParaRP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en-US" altLang="en-US" sz="1600" b="0" dirty="0" err="1" smtClean="0">
                <a:solidFill>
                  <a:srgbClr val="546568"/>
                </a:solidFill>
              </a:rPr>
              <a:t>CtxDef</a:t>
            </a:r>
            <a:r>
              <a:rPr lang="en-US" altLang="en-US" sz="1600" b="0" dirty="0">
                <a:solidFill>
                  <a:srgbClr val="546568"/>
                </a:solidFill>
              </a:rPr>
              <a:t>: Summarized internal representation of </a:t>
            </a:r>
            <a:r>
              <a:rPr lang="en-US" altLang="en-US" sz="1600" b="0" dirty="0" err="1">
                <a:solidFill>
                  <a:srgbClr val="546568"/>
                </a:solidFill>
              </a:rPr>
              <a:t>fvCtx</a:t>
            </a:r>
            <a:r>
              <a:rPr lang="en-US" altLang="en-US" sz="1600" b="0" dirty="0">
                <a:solidFill>
                  <a:srgbClr val="FF0000"/>
                </a:solidFill>
              </a:rPr>
              <a:t>. Its naming property is the </a:t>
            </a:r>
            <a:r>
              <a:rPr lang="en-US" altLang="en-US" sz="1600" b="0" dirty="0" err="1">
                <a:solidFill>
                  <a:srgbClr val="FF0000"/>
                </a:solidFill>
              </a:rPr>
              <a:t>DN</a:t>
            </a:r>
            <a:r>
              <a:rPr lang="en-US" altLang="en-US" sz="1600" b="0" dirty="0">
                <a:solidFill>
                  <a:srgbClr val="FF0000"/>
                </a:solidFill>
              </a:rPr>
              <a:t> of the corresponding </a:t>
            </a:r>
            <a:r>
              <a:rPr lang="en-US" altLang="en-US" sz="1600" b="0" dirty="0" err="1">
                <a:solidFill>
                  <a:srgbClr val="FF0000"/>
                </a:solidFill>
              </a:rPr>
              <a:t>fvCtx</a:t>
            </a:r>
            <a:r>
              <a:rPr lang="en-US" altLang="en-US" sz="1600" b="0" dirty="0">
                <a:solidFill>
                  <a:srgbClr val="546568"/>
                </a:solidFill>
              </a:rPr>
              <a:t>. Like </a:t>
            </a:r>
            <a:r>
              <a:rPr lang="en-US" altLang="en-US" sz="1600" b="0" dirty="0" err="1">
                <a:solidFill>
                  <a:srgbClr val="546568"/>
                </a:solidFill>
              </a:rPr>
              <a:t>BDDef</a:t>
            </a:r>
            <a:r>
              <a:rPr lang="en-US" altLang="en-US" sz="1600" b="0" dirty="0">
                <a:solidFill>
                  <a:srgbClr val="546568"/>
                </a:solidFill>
              </a:rPr>
              <a:t> it has </a:t>
            </a:r>
            <a:r>
              <a:rPr lang="en-US" altLang="en-US" sz="1600" b="0" dirty="0" err="1">
                <a:solidFill>
                  <a:srgbClr val="546568"/>
                </a:solidFill>
              </a:rPr>
              <a:t>Ctx</a:t>
            </a:r>
            <a:r>
              <a:rPr lang="en-US" altLang="en-US" sz="1600" b="0" dirty="0">
                <a:solidFill>
                  <a:srgbClr val="546568"/>
                </a:solidFill>
              </a:rPr>
              <a:t> identifiers like Segment ID and </a:t>
            </a:r>
            <a:r>
              <a:rPr lang="en-US" altLang="en-US" sz="1600" b="0" dirty="0" err="1">
                <a:solidFill>
                  <a:srgbClr val="546568"/>
                </a:solidFill>
              </a:rPr>
              <a:t>PcTag</a:t>
            </a:r>
            <a:r>
              <a:rPr lang="en-US" altLang="en-US" sz="1600" b="0" dirty="0">
                <a:solidFill>
                  <a:srgbClr val="546568"/>
                </a:solidFill>
              </a:rPr>
              <a:t>. It also contains summarized internal representations of other </a:t>
            </a:r>
            <a:r>
              <a:rPr lang="en-US" altLang="en-US" sz="1600" b="0" dirty="0" err="1">
                <a:solidFill>
                  <a:srgbClr val="546568"/>
                </a:solidFill>
              </a:rPr>
              <a:t>Ctx</a:t>
            </a:r>
            <a:r>
              <a:rPr lang="en-US" altLang="en-US" sz="1600" b="0" dirty="0">
                <a:solidFill>
                  <a:srgbClr val="546568"/>
                </a:solidFill>
              </a:rPr>
              <a:t> policies like End Point Retention Policy etc.</a:t>
            </a:r>
          </a:p>
          <a:p>
            <a:pPr lvl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accent2"/>
              </a:buClr>
              <a:buFont typeface="+mj-lt"/>
              <a:buAutoNum type="arabicPeriod"/>
            </a:pPr>
            <a:endParaRPr lang="en-US" altLang="en-US" sz="1200" dirty="0">
              <a:solidFill>
                <a:srgbClr val="FF0000"/>
              </a:solidFill>
            </a:endParaRPr>
          </a:p>
          <a:p>
            <a:pPr lvl="3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rgbClr val="0183B7"/>
              </a:buClr>
              <a:buFont typeface="+mj-lt"/>
              <a:buAutoNum type="arabicPeriod"/>
            </a:pPr>
            <a:endParaRPr lang="en-US" altLang="en-US" sz="1200" dirty="0">
              <a:solidFill>
                <a:srgbClr val="000000"/>
              </a:solidFill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74696435"/>
              </p:ext>
            </p:extLst>
          </p:nvPr>
        </p:nvGraphicFramePr>
        <p:xfrm>
          <a:off x="381000" y="3105150"/>
          <a:ext cx="2895600" cy="1693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86200" y="3867150"/>
            <a:ext cx="2709396" cy="911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600" dirty="0">
                <a:solidFill>
                  <a:srgbClr val="000000"/>
                </a:solidFill>
              </a:rPr>
              <a:t>uni/bd-[uni/</a:t>
            </a:r>
            <a:r>
              <a:rPr lang="fr-FR" sz="1600" dirty="0" err="1">
                <a:solidFill>
                  <a:srgbClr val="000000"/>
                </a:solidFill>
              </a:rPr>
              <a:t>tn-mgmt</a:t>
            </a:r>
            <a:r>
              <a:rPr lang="fr-FR" sz="1600" dirty="0">
                <a:solidFill>
                  <a:srgbClr val="000000"/>
                </a:solidFill>
              </a:rPr>
              <a:t>/BD-</a:t>
            </a:r>
            <a:r>
              <a:rPr lang="fr-FR" sz="1600" dirty="0" err="1">
                <a:solidFill>
                  <a:srgbClr val="000000"/>
                </a:solidFill>
              </a:rPr>
              <a:t>inb</a:t>
            </a:r>
            <a:r>
              <a:rPr lang="fr-FR" sz="1600" dirty="0" smtClean="0">
                <a:solidFill>
                  <a:srgbClr val="000000"/>
                </a:solidFill>
              </a:rPr>
              <a:t>]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fr-FR" sz="1600" dirty="0" smtClean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1600" dirty="0" smtClean="0">
                <a:solidFill>
                  <a:srgbClr val="000000"/>
                </a:solidFill>
              </a:rPr>
              <a:t>uni/</a:t>
            </a:r>
            <a:r>
              <a:rPr lang="fr-FR" sz="1600" dirty="0" err="1" smtClean="0">
                <a:solidFill>
                  <a:srgbClr val="000000"/>
                </a:solidFill>
              </a:rPr>
              <a:t>ctx</a:t>
            </a:r>
            <a:r>
              <a:rPr lang="fr-FR" sz="1600" dirty="0" smtClean="0">
                <a:solidFill>
                  <a:srgbClr val="000000"/>
                </a:solidFill>
              </a:rPr>
              <a:t>-</a:t>
            </a:r>
            <a:r>
              <a:rPr lang="fr-FR" sz="1600" dirty="0">
                <a:solidFill>
                  <a:srgbClr val="000000"/>
                </a:solidFill>
              </a:rPr>
              <a:t>[uni/</a:t>
            </a:r>
            <a:r>
              <a:rPr lang="fr-FR" sz="1600" dirty="0" err="1">
                <a:solidFill>
                  <a:srgbClr val="000000"/>
                </a:solidFill>
              </a:rPr>
              <a:t>tn-mgmt</a:t>
            </a:r>
            <a:r>
              <a:rPr lang="fr-FR" sz="1600" dirty="0">
                <a:solidFill>
                  <a:srgbClr val="000000"/>
                </a:solidFill>
              </a:rPr>
              <a:t>/</a:t>
            </a:r>
            <a:r>
              <a:rPr lang="fr-FR" sz="1600" dirty="0" err="1">
                <a:solidFill>
                  <a:srgbClr val="000000"/>
                </a:solidFill>
              </a:rPr>
              <a:t>ctx-inb</a:t>
            </a:r>
            <a:r>
              <a:rPr lang="fr-FR" sz="1600" dirty="0">
                <a:solidFill>
                  <a:srgbClr val="000000"/>
                </a:solidFill>
              </a:rPr>
              <a:t>]</a:t>
            </a:r>
            <a:endParaRPr lang="fr-FR" sz="16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96415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layout">
  <a:themeElements>
    <a:clrScheme name="Cisco Live 2013">
      <a:dk1>
        <a:srgbClr val="000000"/>
      </a:dk1>
      <a:lt1>
        <a:srgbClr val="FFFFFF"/>
      </a:lt1>
      <a:dk2>
        <a:srgbClr val="595959"/>
      </a:dk2>
      <a:lt2>
        <a:srgbClr val="9A9B9C"/>
      </a:lt2>
      <a:accent1>
        <a:srgbClr val="0065BD"/>
      </a:accent1>
      <a:accent2>
        <a:srgbClr val="3F9C35"/>
      </a:accent2>
      <a:accent3>
        <a:srgbClr val="824BB0"/>
      </a:accent3>
      <a:accent4>
        <a:srgbClr val="05346C"/>
      </a:accent4>
      <a:accent5>
        <a:srgbClr val="7FC3FF"/>
      </a:accent5>
      <a:accent6>
        <a:srgbClr val="920481"/>
      </a:accent6>
      <a:hlink>
        <a:srgbClr val="3F9C34"/>
      </a:hlink>
      <a:folHlink>
        <a:srgbClr val="89C6FF"/>
      </a:folHlink>
    </a:clrScheme>
    <a:fontScheme name="Bullets-graphic element">
      <a:majorFont>
        <a:latin typeface="Arial"/>
        <a:ea typeface="Apple LiGothic Medium"/>
        <a:cs typeface="Apple LiGothic Medium"/>
      </a:majorFont>
      <a:minorFont>
        <a:latin typeface="Arial"/>
        <a:ea typeface="Apple LiGothic Medium"/>
        <a:cs typeface="Apple LiGothic Mediu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>
          <a:noFill/>
          <a:miter lim="800000"/>
          <a:headEnd type="none" w="med" len="med"/>
          <a:tailEnd type="none" w="med" len="med"/>
        </a:ln>
      </a:spPr>
      <a:bodyPr lIns="0" tIns="0" rIns="0" bIns="0" rtlCol="0" anchor="ctr"/>
      <a:lstStyle>
        <a:defPPr algn="ctr" defTabSz="514350">
          <a:defRPr sz="1400" dirty="0" err="1" smtClean="0">
            <a:solidFill>
              <a:schemeClr val="bg1"/>
            </a:solidFill>
            <a:ea typeface="Arial" pitchFamily="-107" charset="0"/>
            <a:cs typeface="Arial" pitchFamily="-107" charset="0"/>
            <a:sym typeface="Arial" pitchFamily="-107" charset="0"/>
          </a:defRPr>
        </a:defPPr>
      </a:lstStyle>
    </a:spDef>
    <a:lnDef>
      <a:spPr bwMode="auto">
        <a:solidFill>
          <a:srgbClr val="0183B7"/>
        </a:solidFill>
        <a:ln w="1905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defRPr sz="1600" dirty="0" err="1" smtClean="0">
            <a:solidFill>
              <a:srgbClr val="000000"/>
            </a:solidFill>
          </a:defRPr>
        </a:defPPr>
      </a:lstStyle>
    </a:txDef>
  </a:objectDefaults>
  <a:extraClrSchemeLst>
    <a:extraClrScheme>
      <a:clrScheme name="Bullets-graphic elem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isco_Template_2010_Arial_16x9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B2F0"/>
            </a:gs>
            <a:gs pos="100000">
              <a:srgbClr val="96CA4B"/>
            </a:gs>
          </a:gsLst>
          <a:lin ang="16200000" scaled="1"/>
          <a:tileRect/>
        </a:gradFill>
        <a:ln>
          <a:gradFill>
            <a:gsLst>
              <a:gs pos="1000">
                <a:schemeClr val="accent1">
                  <a:tint val="66000"/>
                  <a:satMod val="160000"/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</a:ln>
        <a:effectLst>
          <a:outerShdw blurRad="165100" dist="38100" dir="2700000" algn="tl" rotWithShape="0">
            <a:prstClr val="black">
              <a:alpha val="40000"/>
            </a:prstClr>
          </a:outerShdw>
        </a:effectLst>
      </a:spPr>
      <a:bodyPr anchor="ctr"/>
      <a:lstStyle>
        <a:defPPr algn="ctr" eaLnBrk="0" hangingPunct="0">
          <a:lnSpc>
            <a:spcPct val="90000"/>
          </a:lnSpc>
          <a:defRPr sz="11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Cisco_Template_2010_Arial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isco Live 2013">
    <a:dk1>
      <a:srgbClr val="000000"/>
    </a:dk1>
    <a:lt1>
      <a:srgbClr val="FFFFFF"/>
    </a:lt1>
    <a:dk2>
      <a:srgbClr val="595959"/>
    </a:dk2>
    <a:lt2>
      <a:srgbClr val="9A9B9C"/>
    </a:lt2>
    <a:accent1>
      <a:srgbClr val="0065BD"/>
    </a:accent1>
    <a:accent2>
      <a:srgbClr val="3F9C35"/>
    </a:accent2>
    <a:accent3>
      <a:srgbClr val="824BB0"/>
    </a:accent3>
    <a:accent4>
      <a:srgbClr val="05346C"/>
    </a:accent4>
    <a:accent5>
      <a:srgbClr val="7FC3FF"/>
    </a:accent5>
    <a:accent6>
      <a:srgbClr val="920481"/>
    </a:accent6>
    <a:hlink>
      <a:srgbClr val="3F9C34"/>
    </a:hlink>
    <a:folHlink>
      <a:srgbClr val="89C6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47181</TotalTime>
  <Words>6181</Words>
  <Application>Microsoft Office PowerPoint</Application>
  <PresentationFormat>On-screen Show (16:9)</PresentationFormat>
  <Paragraphs>1448</Paragraphs>
  <Slides>63</Slides>
  <Notes>23</Notes>
  <HiddenSlides>2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Master layout</vt:lpstr>
      <vt:lpstr>Cisco_Template_2010_Arial_16x9</vt:lpstr>
      <vt:lpstr>2_Cisco_Template_2010_Arial</vt:lpstr>
      <vt:lpstr>ACI  Logical, resolved concrete model</vt:lpstr>
      <vt:lpstr>Agenda</vt:lpstr>
      <vt:lpstr>What are Logical, Resolved &amp; Concrete Models?</vt:lpstr>
      <vt:lpstr>Model Conversion Workflow</vt:lpstr>
      <vt:lpstr>Logical – Resolved – Concrete model </vt:lpstr>
      <vt:lpstr>Logical – Resolved – Concrete model  MO localisation in file structure </vt:lpstr>
      <vt:lpstr>Logical Model Configured By User EPg Containment Hierarchy</vt:lpstr>
      <vt:lpstr>PowerPoint Presentation</vt:lpstr>
      <vt:lpstr>PowerPoint Presentation</vt:lpstr>
      <vt:lpstr>PowerPoint Presentation</vt:lpstr>
      <vt:lpstr>Troubleshooting Logic</vt:lpstr>
      <vt:lpstr>Step 1 - Fault Example</vt:lpstr>
      <vt:lpstr>Step 2- MO tree query options</vt:lpstr>
      <vt:lpstr>Which Logs ?</vt:lpstr>
      <vt:lpstr>Grepping log </vt:lpstr>
      <vt:lpstr>Visore ScreenShots</vt:lpstr>
      <vt:lpstr>PowerPoint Presentation</vt:lpstr>
      <vt:lpstr>PowerPoint Presentation</vt:lpstr>
      <vt:lpstr>PowerPoint Presentation</vt:lpstr>
      <vt:lpstr>PowerPoint Presentation</vt:lpstr>
      <vt:lpstr>Debug API</vt:lpstr>
      <vt:lpstr>Debug API (contd)</vt:lpstr>
      <vt:lpstr>GUI ScreenShots</vt:lpstr>
      <vt:lpstr>EPg Configuration: Logical Model</vt:lpstr>
      <vt:lpstr>EPg/Bridge Domain Configuration: Logical Model</vt:lpstr>
      <vt:lpstr>Bridge Domain/Private Network Configuration: Logical Model</vt:lpstr>
      <vt:lpstr>Display of Concrete Model</vt:lpstr>
      <vt:lpstr>Summary of Important Classes</vt:lpstr>
      <vt:lpstr>Logical model class </vt:lpstr>
      <vt:lpstr>Resolved model classes</vt:lpstr>
      <vt:lpstr>Resolved model classes</vt:lpstr>
      <vt:lpstr>Concrete model class</vt:lpstr>
      <vt:lpstr>Switch CLI </vt:lpstr>
      <vt:lpstr>Mo logical and resolved mode relations</vt:lpstr>
      <vt:lpstr>Mo Resolved to concrete (vlan Case here)</vt:lpstr>
      <vt:lpstr>Mo Resolved to concrete (vxlan Case here)</vt:lpstr>
      <vt:lpstr>All classes together</vt:lpstr>
      <vt:lpstr>Complete Example – Moquery output</vt:lpstr>
      <vt:lpstr>Context</vt:lpstr>
      <vt:lpstr>Context  logical (fvCtx) to Resolved Model MO (fvCtxDef)</vt:lpstr>
      <vt:lpstr>Context  Concrete MO – l3Ctx</vt:lpstr>
      <vt:lpstr>Bridge Domain</vt:lpstr>
      <vt:lpstr>BD logical (fvBD) to Resolved MO (fvBDDef)</vt:lpstr>
      <vt:lpstr>BD in the concrete model – l2BD </vt:lpstr>
      <vt:lpstr>Epg </vt:lpstr>
      <vt:lpstr>EPG logical (fvAEPg) to Resolved MO (fvEpP)</vt:lpstr>
      <vt:lpstr>EPG resolved model child - fvLocale  Which leaf will get the EPG ?</vt:lpstr>
      <vt:lpstr>EPG resolved model – fvStPathAtt Static Path Attach</vt:lpstr>
      <vt:lpstr>EPG resolved model – fvDyPathAtt Dynamic Path Attach</vt:lpstr>
      <vt:lpstr>EPG resolved model – fvIfConn Interface Connections</vt:lpstr>
      <vt:lpstr>EPG resolved model – fvIfConn Interface Connections Vlan </vt:lpstr>
      <vt:lpstr>EPG resolved model – fvIfConn Interface Connections Vxlan </vt:lpstr>
      <vt:lpstr>Epg </vt:lpstr>
      <vt:lpstr>EPG concrete  model – VlanCktEp  Vlan in concrete model on a leaf</vt:lpstr>
      <vt:lpstr>EPG concrete  model – vlanRsVlanEppAtt linking concrete vlan to resolved EPG</vt:lpstr>
      <vt:lpstr>EPG concrete  model – l2RsPathDomAt linking concrete vlan to physical port</vt:lpstr>
      <vt:lpstr>EPG concrete  model – l2RtDomIfConn linking concrete vlan to resolved static path </vt:lpstr>
      <vt:lpstr>Epg </vt:lpstr>
      <vt:lpstr>EPG concrete  model – vxlanCktEp  </vt:lpstr>
      <vt:lpstr>EPG concrete  model – vxlanRsVxlanEppAtt linking concrete vxlan to resolved EPG</vt:lpstr>
      <vt:lpstr>EPG concrete  model – l2RsPathDomAtt linking encaps vxlan to Physical port </vt:lpstr>
      <vt:lpstr>EPG concrete  model – l2RtDomIfConn linking concrete vxlan to resolved dyn path </vt:lpstr>
      <vt:lpstr>Example – ref 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Kirk Mossing</dc:creator>
  <cp:lastModifiedBy>Roland Ducomble (rducombl)</cp:lastModifiedBy>
  <cp:revision>323</cp:revision>
  <cp:lastPrinted>2014-12-10T10:25:11Z</cp:lastPrinted>
  <dcterms:created xsi:type="dcterms:W3CDTF">2013-02-13T19:44:40Z</dcterms:created>
  <dcterms:modified xsi:type="dcterms:W3CDTF">2015-05-04T18:50:03Z</dcterms:modified>
</cp:coreProperties>
</file>